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 id="2147483673" r:id="rId2"/>
  </p:sldMasterIdLst>
  <p:notesMasterIdLst>
    <p:notesMasterId r:id="rId42"/>
  </p:notesMasterIdLst>
  <p:sldIdLst>
    <p:sldId id="256" r:id="rId3"/>
    <p:sldId id="258" r:id="rId4"/>
    <p:sldId id="261" r:id="rId5"/>
    <p:sldId id="259" r:id="rId6"/>
    <p:sldId id="263" r:id="rId7"/>
    <p:sldId id="312" r:id="rId8"/>
    <p:sldId id="325" r:id="rId9"/>
    <p:sldId id="302" r:id="rId10"/>
    <p:sldId id="265" r:id="rId11"/>
    <p:sldId id="303" r:id="rId12"/>
    <p:sldId id="304" r:id="rId13"/>
    <p:sldId id="328" r:id="rId14"/>
    <p:sldId id="326" r:id="rId15"/>
    <p:sldId id="310" r:id="rId16"/>
    <p:sldId id="313" r:id="rId17"/>
    <p:sldId id="307" r:id="rId18"/>
    <p:sldId id="311" r:id="rId19"/>
    <p:sldId id="306" r:id="rId20"/>
    <p:sldId id="309" r:id="rId21"/>
    <p:sldId id="327" r:id="rId22"/>
    <p:sldId id="329" r:id="rId23"/>
    <p:sldId id="330" r:id="rId24"/>
    <p:sldId id="308" r:id="rId25"/>
    <p:sldId id="314" r:id="rId26"/>
    <p:sldId id="317" r:id="rId27"/>
    <p:sldId id="318" r:id="rId28"/>
    <p:sldId id="319" r:id="rId29"/>
    <p:sldId id="320" r:id="rId30"/>
    <p:sldId id="315" r:id="rId31"/>
    <p:sldId id="321" r:id="rId32"/>
    <p:sldId id="322" r:id="rId33"/>
    <p:sldId id="323" r:id="rId34"/>
    <p:sldId id="331" r:id="rId35"/>
    <p:sldId id="332" r:id="rId36"/>
    <p:sldId id="333" r:id="rId37"/>
    <p:sldId id="267" r:id="rId38"/>
    <p:sldId id="324" r:id="rId39"/>
    <p:sldId id="280" r:id="rId40"/>
    <p:sldId id="281" r:id="rId41"/>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793F21-2FCE-49F0-B24E-7A3F0581E8B5}">
  <a:tblStyle styleId="{24793F21-2FCE-49F0-B24E-7A3F0581E8B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549BC0F-900E-491A-8124-45B49AB613B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theme" Target="theme/theme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presProps" Target="presProps.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ableStyles" Target="tableStyles.xml"/><Relationship Id="rId20" Type="http://schemas.openxmlformats.org/officeDocument/2006/relationships/slide" Target="slides/slide18.xml"/><Relationship Id="rId41" Type="http://schemas.openxmlformats.org/officeDocument/2006/relationships/slide" Target="slides/slide39.xml"/></Relationships>
</file>

<file path=ppt/media/image1.jpg>
</file>

<file path=ppt/media/image10.jpeg>
</file>

<file path=ppt/media/image11.jpeg>
</file>

<file path=ppt/media/image12.jpg>
</file>

<file path=ppt/media/image2.jpeg>
</file>

<file path=ppt/media/image3.jpeg>
</file>

<file path=ppt/media/image4.jpe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8dec9ae14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8dec9ae14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8b2f66a28e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8b2f66a28e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22dda0a4d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22dda0a4d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8dec9ae14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8dec9ae14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8dec9ae14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8dec9ae14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8b2f66a28e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8b2f66a28e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22dda0a4d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22dda0a4d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8b872573b1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8b872573b1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8dec9ae14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8dec9ae14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8dec9ae14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8dec9ae14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8dec9ae14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8dec9ae14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8dec9ae14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8dec9ae14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8dec9ae14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8dec9ae14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8b2f66a28e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8b2f66a28e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8b2f66a28e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8b2f66a28e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8b872573b1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8b872573b1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8b3994a781_0_10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8b3994a781_0_1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8d4cbd36da_4_316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8d4cbd36da_4_31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22dda0a4d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22dda0a4d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8dec9ae14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8dec9ae14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8dec9ae14f_0_6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8dec9ae14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62284" y="1723643"/>
            <a:ext cx="1781706" cy="3419867"/>
            <a:chOff x="7397009" y="1731193"/>
            <a:chExt cx="1781706" cy="3419867"/>
          </a:xfrm>
        </p:grpSpPr>
        <p:sp>
          <p:nvSpPr>
            <p:cNvPr id="10" name="Google Shape;10;p2"/>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p:nvPr/>
        </p:nvSpPr>
        <p:spPr>
          <a:xfrm>
            <a:off x="1962382" y="0"/>
            <a:ext cx="2721868" cy="387420"/>
          </a:xfrm>
          <a:custGeom>
            <a:avLst/>
            <a:gdLst/>
            <a:ahLst/>
            <a:cxnLst/>
            <a:rect l="l" t="t" r="r" b="b"/>
            <a:pathLst>
              <a:path w="39744" h="5657" extrusionOk="0">
                <a:moveTo>
                  <a:pt x="1" y="1"/>
                </a:moveTo>
                <a:lnTo>
                  <a:pt x="1" y="5656"/>
                </a:lnTo>
                <a:lnTo>
                  <a:pt x="39744" y="5656"/>
                </a:lnTo>
                <a:lnTo>
                  <a:pt x="39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73813" y="0"/>
            <a:ext cx="664647" cy="387420"/>
          </a:xfrm>
          <a:custGeom>
            <a:avLst/>
            <a:gdLst/>
            <a:ahLst/>
            <a:cxnLst/>
            <a:rect l="l" t="t" r="r" b="b"/>
            <a:pathLst>
              <a:path w="9705" h="5657" extrusionOk="0">
                <a:moveTo>
                  <a:pt x="1" y="1"/>
                </a:moveTo>
                <a:lnTo>
                  <a:pt x="1" y="5656"/>
                </a:lnTo>
                <a:lnTo>
                  <a:pt x="9704" y="5656"/>
                </a:lnTo>
                <a:lnTo>
                  <a:pt x="9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49134" y="938616"/>
            <a:ext cx="212098" cy="385776"/>
          </a:xfrm>
          <a:custGeom>
            <a:avLst/>
            <a:gdLst/>
            <a:ahLst/>
            <a:cxnLst/>
            <a:rect l="l" t="t" r="r" b="b"/>
            <a:pathLst>
              <a:path w="3097" h="5633" extrusionOk="0">
                <a:moveTo>
                  <a:pt x="2239" y="1"/>
                </a:moveTo>
                <a:lnTo>
                  <a:pt x="1" y="5275"/>
                </a:lnTo>
                <a:lnTo>
                  <a:pt x="846" y="5633"/>
                </a:lnTo>
                <a:lnTo>
                  <a:pt x="3096" y="370"/>
                </a:lnTo>
                <a:lnTo>
                  <a:pt x="22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73813" y="1008745"/>
            <a:ext cx="167240" cy="245519"/>
          </a:xfrm>
          <a:custGeom>
            <a:avLst/>
            <a:gdLst/>
            <a:ahLst/>
            <a:cxnLst/>
            <a:rect l="l" t="t" r="r" b="b"/>
            <a:pathLst>
              <a:path w="2442" h="3585" extrusionOk="0">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268492" y="1008745"/>
            <a:ext cx="168062" cy="245519"/>
          </a:xfrm>
          <a:custGeom>
            <a:avLst/>
            <a:gdLst/>
            <a:ahLst/>
            <a:cxnLst/>
            <a:rect l="l" t="t" r="r" b="b"/>
            <a:pathLst>
              <a:path w="2454" h="3585" extrusionOk="0">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516020" y="4983597"/>
            <a:ext cx="1054395" cy="159912"/>
          </a:xfrm>
          <a:custGeom>
            <a:avLst/>
            <a:gdLst/>
            <a:ahLst/>
            <a:cxnLst/>
            <a:rect l="l" t="t" r="r" b="b"/>
            <a:pathLst>
              <a:path w="15396" h="2335" extrusionOk="0">
                <a:moveTo>
                  <a:pt x="1" y="1"/>
                </a:moveTo>
                <a:lnTo>
                  <a:pt x="1" y="2335"/>
                </a:lnTo>
                <a:lnTo>
                  <a:pt x="15395" y="2335"/>
                </a:lnTo>
                <a:lnTo>
                  <a:pt x="15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160341" y="4983597"/>
            <a:ext cx="2152689" cy="159912"/>
          </a:xfrm>
          <a:custGeom>
            <a:avLst/>
            <a:gdLst/>
            <a:ahLst/>
            <a:cxnLst/>
            <a:rect l="l" t="t" r="r" b="b"/>
            <a:pathLst>
              <a:path w="31433" h="2335" extrusionOk="0">
                <a:moveTo>
                  <a:pt x="0" y="1"/>
                </a:moveTo>
                <a:lnTo>
                  <a:pt x="0" y="2335"/>
                </a:lnTo>
                <a:lnTo>
                  <a:pt x="31433" y="2335"/>
                </a:lnTo>
                <a:lnTo>
                  <a:pt x="314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805333" y="4452017"/>
            <a:ext cx="3750923" cy="160666"/>
          </a:xfrm>
          <a:custGeom>
            <a:avLst/>
            <a:gdLst/>
            <a:ahLst/>
            <a:cxnLst/>
            <a:rect l="l" t="t" r="r" b="b"/>
            <a:pathLst>
              <a:path w="54770" h="2346" extrusionOk="0">
                <a:moveTo>
                  <a:pt x="0" y="0"/>
                </a:moveTo>
                <a:lnTo>
                  <a:pt x="0" y="2346"/>
                </a:lnTo>
                <a:lnTo>
                  <a:pt x="54769" y="2346"/>
                </a:lnTo>
                <a:lnTo>
                  <a:pt x="54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0" y="4452017"/>
            <a:ext cx="1490645" cy="160666"/>
          </a:xfrm>
          <a:custGeom>
            <a:avLst/>
            <a:gdLst/>
            <a:ahLst/>
            <a:cxnLst/>
            <a:rect l="l" t="t" r="r" b="b"/>
            <a:pathLst>
              <a:path w="21766" h="2346" extrusionOk="0">
                <a:moveTo>
                  <a:pt x="1" y="0"/>
                </a:moveTo>
                <a:lnTo>
                  <a:pt x="1" y="2346"/>
                </a:lnTo>
                <a:lnTo>
                  <a:pt x="21765" y="2346"/>
                </a:lnTo>
                <a:lnTo>
                  <a:pt x="2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96093" y="4717807"/>
            <a:ext cx="3218453" cy="160734"/>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0" y="4717807"/>
            <a:ext cx="364546" cy="160734"/>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0" y="4983597"/>
            <a:ext cx="828532" cy="159912"/>
          </a:xfrm>
          <a:custGeom>
            <a:avLst/>
            <a:gdLst/>
            <a:ahLst/>
            <a:cxnLst/>
            <a:rect l="l" t="t" r="r" b="b"/>
            <a:pathLst>
              <a:path w="12098" h="2335" extrusionOk="0">
                <a:moveTo>
                  <a:pt x="1" y="1"/>
                </a:moveTo>
                <a:lnTo>
                  <a:pt x="1" y="2335"/>
                </a:lnTo>
                <a:lnTo>
                  <a:pt x="12098" y="2335"/>
                </a:lnTo>
                <a:lnTo>
                  <a:pt x="120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lvl1pPr lvl="0" rtl="0">
              <a:lnSpc>
                <a:spcPct val="80000"/>
              </a:lnSpc>
              <a:spcBef>
                <a:spcPts val="0"/>
              </a:spcBef>
              <a:spcAft>
                <a:spcPts val="0"/>
              </a:spcAft>
              <a:buSzPts val="7400"/>
              <a:buNone/>
              <a:defRPr sz="7400"/>
            </a:lvl1pPr>
            <a:lvl2pPr lvl="1" algn="ctr" rtl="0">
              <a:spcBef>
                <a:spcPts val="0"/>
              </a:spcBef>
              <a:spcAft>
                <a:spcPts val="0"/>
              </a:spcAft>
              <a:buSzPts val="6100"/>
              <a:buNone/>
              <a:defRPr sz="6100"/>
            </a:lvl2pPr>
            <a:lvl3pPr lvl="2" algn="ctr" rtl="0">
              <a:spcBef>
                <a:spcPts val="0"/>
              </a:spcBef>
              <a:spcAft>
                <a:spcPts val="0"/>
              </a:spcAft>
              <a:buSzPts val="6100"/>
              <a:buNone/>
              <a:defRPr sz="6100"/>
            </a:lvl3pPr>
            <a:lvl4pPr lvl="3" algn="ctr" rtl="0">
              <a:spcBef>
                <a:spcPts val="0"/>
              </a:spcBef>
              <a:spcAft>
                <a:spcPts val="0"/>
              </a:spcAft>
              <a:buSzPts val="6100"/>
              <a:buNone/>
              <a:defRPr sz="6100"/>
            </a:lvl4pPr>
            <a:lvl5pPr lvl="4" algn="ctr" rtl="0">
              <a:spcBef>
                <a:spcPts val="0"/>
              </a:spcBef>
              <a:spcAft>
                <a:spcPts val="0"/>
              </a:spcAft>
              <a:buSzPts val="6100"/>
              <a:buNone/>
              <a:defRPr sz="6100"/>
            </a:lvl5pPr>
            <a:lvl6pPr lvl="5" algn="ctr" rtl="0">
              <a:spcBef>
                <a:spcPts val="0"/>
              </a:spcBef>
              <a:spcAft>
                <a:spcPts val="0"/>
              </a:spcAft>
              <a:buSzPts val="6100"/>
              <a:buNone/>
              <a:defRPr sz="6100"/>
            </a:lvl6pPr>
            <a:lvl7pPr lvl="6" algn="ctr" rtl="0">
              <a:spcBef>
                <a:spcPts val="0"/>
              </a:spcBef>
              <a:spcAft>
                <a:spcPts val="0"/>
              </a:spcAft>
              <a:buSzPts val="6100"/>
              <a:buNone/>
              <a:defRPr sz="6100"/>
            </a:lvl7pPr>
            <a:lvl8pPr lvl="7" algn="ctr" rtl="0">
              <a:spcBef>
                <a:spcPts val="0"/>
              </a:spcBef>
              <a:spcAft>
                <a:spcPts val="0"/>
              </a:spcAft>
              <a:buSzPts val="6100"/>
              <a:buNone/>
              <a:defRPr sz="6100"/>
            </a:lvl8pPr>
            <a:lvl9pPr lvl="8" algn="ctr" rtl="0">
              <a:spcBef>
                <a:spcPts val="0"/>
              </a:spcBef>
              <a:spcAft>
                <a:spcPts val="0"/>
              </a:spcAft>
              <a:buSzPts val="6100"/>
              <a:buNone/>
              <a:defRPr sz="6100"/>
            </a:lvl9pPr>
          </a:lstStyle>
          <a:p>
            <a:endParaRPr/>
          </a:p>
        </p:txBody>
      </p:sp>
      <p:sp>
        <p:nvSpPr>
          <p:cNvPr id="50" name="Google Shape;50;p2"/>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100"/>
              <a:buNone/>
              <a:defRPr sz="2100"/>
            </a:lvl1pPr>
            <a:lvl2pPr lvl="1" algn="ctr" rtl="0">
              <a:lnSpc>
                <a:spcPct val="100000"/>
              </a:lnSpc>
              <a:spcBef>
                <a:spcPts val="0"/>
              </a:spcBef>
              <a:spcAft>
                <a:spcPts val="0"/>
              </a:spcAft>
              <a:buSzPts val="2900"/>
              <a:buNone/>
              <a:defRPr sz="2900"/>
            </a:lvl2pPr>
            <a:lvl3pPr lvl="2" algn="ctr" rtl="0">
              <a:lnSpc>
                <a:spcPct val="100000"/>
              </a:lnSpc>
              <a:spcBef>
                <a:spcPts val="0"/>
              </a:spcBef>
              <a:spcAft>
                <a:spcPts val="0"/>
              </a:spcAft>
              <a:buSzPts val="2900"/>
              <a:buNone/>
              <a:defRPr sz="2900"/>
            </a:lvl3pPr>
            <a:lvl4pPr lvl="3" algn="ctr" rtl="0">
              <a:lnSpc>
                <a:spcPct val="100000"/>
              </a:lnSpc>
              <a:spcBef>
                <a:spcPts val="0"/>
              </a:spcBef>
              <a:spcAft>
                <a:spcPts val="0"/>
              </a:spcAft>
              <a:buSzPts val="2900"/>
              <a:buNone/>
              <a:defRPr sz="2900"/>
            </a:lvl4pPr>
            <a:lvl5pPr lvl="4" algn="ctr" rtl="0">
              <a:lnSpc>
                <a:spcPct val="100000"/>
              </a:lnSpc>
              <a:spcBef>
                <a:spcPts val="0"/>
              </a:spcBef>
              <a:spcAft>
                <a:spcPts val="0"/>
              </a:spcAft>
              <a:buSzPts val="2900"/>
              <a:buNone/>
              <a:defRPr sz="2900"/>
            </a:lvl5pPr>
            <a:lvl6pPr lvl="5" algn="ctr" rtl="0">
              <a:lnSpc>
                <a:spcPct val="100000"/>
              </a:lnSpc>
              <a:spcBef>
                <a:spcPts val="0"/>
              </a:spcBef>
              <a:spcAft>
                <a:spcPts val="0"/>
              </a:spcAft>
              <a:buSzPts val="2900"/>
              <a:buNone/>
              <a:defRPr sz="2900"/>
            </a:lvl6pPr>
            <a:lvl7pPr lvl="6" algn="ctr" rtl="0">
              <a:lnSpc>
                <a:spcPct val="100000"/>
              </a:lnSpc>
              <a:spcBef>
                <a:spcPts val="0"/>
              </a:spcBef>
              <a:spcAft>
                <a:spcPts val="0"/>
              </a:spcAft>
              <a:buSzPts val="2900"/>
              <a:buNone/>
              <a:defRPr sz="2900"/>
            </a:lvl7pPr>
            <a:lvl8pPr lvl="7" algn="ctr" rtl="0">
              <a:lnSpc>
                <a:spcPct val="100000"/>
              </a:lnSpc>
              <a:spcBef>
                <a:spcPts val="0"/>
              </a:spcBef>
              <a:spcAft>
                <a:spcPts val="0"/>
              </a:spcAft>
              <a:buSzPts val="2900"/>
              <a:buNone/>
              <a:defRPr sz="2900"/>
            </a:lvl8pPr>
            <a:lvl9pPr lvl="8" algn="ctr" rtl="0">
              <a:lnSpc>
                <a:spcPct val="100000"/>
              </a:lnSpc>
              <a:spcBef>
                <a:spcPts val="0"/>
              </a:spcBef>
              <a:spcAft>
                <a:spcPts val="0"/>
              </a:spcAft>
              <a:buSzPts val="2900"/>
              <a:buNone/>
              <a:defRPr sz="29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ota al pie">
  <p:cSld name="CAPTION_ONLY_1">
    <p:spTree>
      <p:nvGrpSpPr>
        <p:cNvPr id="1" name="Shape 139"/>
        <p:cNvGrpSpPr/>
        <p:nvPr/>
      </p:nvGrpSpPr>
      <p:grpSpPr>
        <a:xfrm>
          <a:off x="0" y="0"/>
          <a:ext cx="0" cy="0"/>
          <a:chOff x="0" y="0"/>
          <a:chExt cx="0" cy="0"/>
        </a:xfrm>
      </p:grpSpPr>
      <p:sp>
        <p:nvSpPr>
          <p:cNvPr id="140" name="Google Shape;140;p11"/>
          <p:cNvSpPr/>
          <p:nvPr/>
        </p:nvSpPr>
        <p:spPr>
          <a:xfrm>
            <a:off x="7928639" y="1"/>
            <a:ext cx="1215355" cy="402011"/>
          </a:xfrm>
          <a:custGeom>
            <a:avLst/>
            <a:gdLst/>
            <a:ahLst/>
            <a:cxnLst/>
            <a:rect l="l" t="t" r="r" b="b"/>
            <a:pathLst>
              <a:path w="15122" h="5002" extrusionOk="0">
                <a:moveTo>
                  <a:pt x="0" y="1"/>
                </a:moveTo>
                <a:lnTo>
                  <a:pt x="0" y="5001"/>
                </a:lnTo>
                <a:lnTo>
                  <a:pt x="15121" y="5001"/>
                </a:lnTo>
                <a:lnTo>
                  <a:pt x="15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1"/>
          <p:cNvSpPr/>
          <p:nvPr/>
        </p:nvSpPr>
        <p:spPr>
          <a:xfrm>
            <a:off x="3511525" y="783700"/>
            <a:ext cx="5632410" cy="2353867"/>
          </a:xfrm>
          <a:custGeom>
            <a:avLst/>
            <a:gdLst/>
            <a:ahLst/>
            <a:cxnLst/>
            <a:rect l="l" t="t" r="r" b="b"/>
            <a:pathLst>
              <a:path w="70081" h="27529" extrusionOk="0">
                <a:moveTo>
                  <a:pt x="0" y="1"/>
                </a:moveTo>
                <a:lnTo>
                  <a:pt x="0" y="27528"/>
                </a:lnTo>
                <a:lnTo>
                  <a:pt x="70080" y="27528"/>
                </a:lnTo>
                <a:lnTo>
                  <a:pt x="70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txBox="1">
            <a:spLocks noGrp="1"/>
          </p:cNvSpPr>
          <p:nvPr>
            <p:ph type="title"/>
          </p:nvPr>
        </p:nvSpPr>
        <p:spPr>
          <a:xfrm>
            <a:off x="3762375" y="1012300"/>
            <a:ext cx="4915200" cy="1940100"/>
          </a:xfrm>
          <a:prstGeom prst="rect">
            <a:avLst/>
          </a:prstGeom>
        </p:spPr>
        <p:txBody>
          <a:bodyPr spcFirstLastPara="1" wrap="square" lIns="91425" tIns="0" rIns="91425" bIns="0" anchor="ctr" anchorCtr="0">
            <a:noAutofit/>
          </a:bodyPr>
          <a:lstStyle>
            <a:lvl1pPr lvl="0" algn="r" rtl="0">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a:endParaRPr/>
          </a:p>
        </p:txBody>
      </p:sp>
      <p:sp>
        <p:nvSpPr>
          <p:cNvPr id="143" name="Google Shape;143;p11"/>
          <p:cNvSpPr/>
          <p:nvPr/>
        </p:nvSpPr>
        <p:spPr>
          <a:xfrm>
            <a:off x="5865073" y="3429550"/>
            <a:ext cx="1215342" cy="259665"/>
          </a:xfrm>
          <a:custGeom>
            <a:avLst/>
            <a:gdLst/>
            <a:ahLst/>
            <a:cxnLst/>
            <a:rect l="l" t="t" r="r" b="b"/>
            <a:pathLst>
              <a:path w="30813" h="8298" extrusionOk="0">
                <a:moveTo>
                  <a:pt x="0" y="1"/>
                </a:moveTo>
                <a:lnTo>
                  <a:pt x="0" y="8297"/>
                </a:lnTo>
                <a:lnTo>
                  <a:pt x="30813" y="8297"/>
                </a:lnTo>
                <a:lnTo>
                  <a:pt x="30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a:off x="8018936" y="3429550"/>
            <a:ext cx="1124989" cy="259686"/>
          </a:xfrm>
          <a:custGeom>
            <a:avLst/>
            <a:gdLst/>
            <a:ahLst/>
            <a:cxnLst/>
            <a:rect l="l" t="t" r="r" b="b"/>
            <a:pathLst>
              <a:path w="35945" h="8298" extrusionOk="0">
                <a:moveTo>
                  <a:pt x="1" y="1"/>
                </a:moveTo>
                <a:lnTo>
                  <a:pt x="1" y="8297"/>
                </a:lnTo>
                <a:lnTo>
                  <a:pt x="35945" y="8297"/>
                </a:lnTo>
                <a:lnTo>
                  <a:pt x="359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a:off x="7083824" y="3429550"/>
            <a:ext cx="259727" cy="259665"/>
          </a:xfrm>
          <a:custGeom>
            <a:avLst/>
            <a:gdLst/>
            <a:ahLst/>
            <a:cxnLst/>
            <a:rect l="l" t="t" r="r" b="b"/>
            <a:pathLst>
              <a:path w="8298" h="8298" extrusionOk="0">
                <a:moveTo>
                  <a:pt x="0" y="1"/>
                </a:moveTo>
                <a:lnTo>
                  <a:pt x="0" y="8297"/>
                </a:lnTo>
                <a:lnTo>
                  <a:pt x="8297" y="8297"/>
                </a:lnTo>
                <a:lnTo>
                  <a:pt x="82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a:off x="7496607" y="3429550"/>
            <a:ext cx="259707" cy="259686"/>
          </a:xfrm>
          <a:custGeom>
            <a:avLst/>
            <a:gdLst/>
            <a:ahLst/>
            <a:cxnLst/>
            <a:rect l="l" t="t" r="r" b="b"/>
            <a:pathLst>
              <a:path w="8298" h="8298" extrusionOk="0">
                <a:moveTo>
                  <a:pt x="1" y="1"/>
                </a:moveTo>
                <a:lnTo>
                  <a:pt x="1"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7"/>
        <p:cNvGrpSpPr/>
        <p:nvPr/>
      </p:nvGrpSpPr>
      <p:grpSpPr>
        <a:xfrm>
          <a:off x="0" y="0"/>
          <a:ext cx="0" cy="0"/>
          <a:chOff x="0" y="0"/>
          <a:chExt cx="0" cy="0"/>
        </a:xfrm>
      </p:grpSpPr>
      <p:sp>
        <p:nvSpPr>
          <p:cNvPr id="148" name="Google Shape;148;p12"/>
          <p:cNvSpPr txBox="1">
            <a:spLocks noGrp="1"/>
          </p:cNvSpPr>
          <p:nvPr>
            <p:ph type="body" idx="1"/>
          </p:nvPr>
        </p:nvSpPr>
        <p:spPr>
          <a:xfrm>
            <a:off x="311700" y="3306869"/>
            <a:ext cx="8520600" cy="6510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Char char="●"/>
              <a:defRPr sz="1600"/>
            </a:lvl1pPr>
            <a:lvl2pPr marL="914400" lvl="1" indent="-330200" algn="ctr" rtl="0">
              <a:spcBef>
                <a:spcPts val="1600"/>
              </a:spcBef>
              <a:spcAft>
                <a:spcPts val="0"/>
              </a:spcAft>
              <a:buSzPts val="1600"/>
              <a:buChar char="○"/>
              <a:defRPr sz="1600"/>
            </a:lvl2pPr>
            <a:lvl3pPr marL="1371600" lvl="2" indent="-330200" algn="ctr" rtl="0">
              <a:spcBef>
                <a:spcPts val="1600"/>
              </a:spcBef>
              <a:spcAft>
                <a:spcPts val="0"/>
              </a:spcAft>
              <a:buSzPts val="1600"/>
              <a:buChar char="■"/>
              <a:defRPr sz="1600"/>
            </a:lvl3pPr>
            <a:lvl4pPr marL="1828800" lvl="3" indent="-330200" algn="ctr" rtl="0">
              <a:spcBef>
                <a:spcPts val="1600"/>
              </a:spcBef>
              <a:spcAft>
                <a:spcPts val="0"/>
              </a:spcAft>
              <a:buSzPts val="1600"/>
              <a:buChar char="●"/>
              <a:defRPr sz="1600"/>
            </a:lvl4pPr>
            <a:lvl5pPr marL="2286000" lvl="4" indent="-330200" algn="ctr" rtl="0">
              <a:spcBef>
                <a:spcPts val="1600"/>
              </a:spcBef>
              <a:spcAft>
                <a:spcPts val="0"/>
              </a:spcAft>
              <a:buSzPts val="1600"/>
              <a:buChar char="○"/>
              <a:defRPr sz="1600"/>
            </a:lvl5pPr>
            <a:lvl6pPr marL="2743200" lvl="5" indent="-330200" algn="ctr" rtl="0">
              <a:spcBef>
                <a:spcPts val="1600"/>
              </a:spcBef>
              <a:spcAft>
                <a:spcPts val="0"/>
              </a:spcAft>
              <a:buSzPts val="1600"/>
              <a:buChar char="■"/>
              <a:defRPr sz="1600"/>
            </a:lvl6pPr>
            <a:lvl7pPr marL="3200400" lvl="6" indent="-330200" algn="ctr" rtl="0">
              <a:spcBef>
                <a:spcPts val="1600"/>
              </a:spcBef>
              <a:spcAft>
                <a:spcPts val="0"/>
              </a:spcAft>
              <a:buSzPts val="1600"/>
              <a:buChar char="●"/>
              <a:defRPr sz="1600"/>
            </a:lvl7pPr>
            <a:lvl8pPr marL="3657600" lvl="7" indent="-330200" algn="ctr" rtl="0">
              <a:spcBef>
                <a:spcPts val="1600"/>
              </a:spcBef>
              <a:spcAft>
                <a:spcPts val="0"/>
              </a:spcAft>
              <a:buSzPts val="1600"/>
              <a:buChar char="○"/>
              <a:defRPr sz="1600"/>
            </a:lvl8pPr>
            <a:lvl9pPr marL="4114800" lvl="8" indent="-330200" algn="ctr" rtl="0">
              <a:spcBef>
                <a:spcPts val="1600"/>
              </a:spcBef>
              <a:spcAft>
                <a:spcPts val="1600"/>
              </a:spcAft>
              <a:buSzPts val="1600"/>
              <a:buChar char="■"/>
              <a:defRPr sz="1600"/>
            </a:lvl9pPr>
          </a:lstStyle>
          <a:p>
            <a:endParaRPr/>
          </a:p>
        </p:txBody>
      </p:sp>
      <p:sp>
        <p:nvSpPr>
          <p:cNvPr id="149" name="Google Shape;149;p12"/>
          <p:cNvSpPr/>
          <p:nvPr/>
        </p:nvSpPr>
        <p:spPr>
          <a:xfrm rot="10800000">
            <a:off x="2751806" y="4243474"/>
            <a:ext cx="6391269" cy="904876"/>
          </a:xfrm>
          <a:custGeom>
            <a:avLst/>
            <a:gdLst/>
            <a:ahLst/>
            <a:cxnLst/>
            <a:rect l="l" t="t" r="r" b="b"/>
            <a:pathLst>
              <a:path w="16884" h="2763" extrusionOk="0">
                <a:moveTo>
                  <a:pt x="1" y="0"/>
                </a:moveTo>
                <a:lnTo>
                  <a:pt x="1" y="2762"/>
                </a:lnTo>
                <a:lnTo>
                  <a:pt x="16884" y="2762"/>
                </a:lnTo>
                <a:lnTo>
                  <a:pt x="1688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2"/>
          <p:cNvSpPr/>
          <p:nvPr/>
        </p:nvSpPr>
        <p:spPr>
          <a:xfrm rot="10800000">
            <a:off x="1361250" y="1501127"/>
            <a:ext cx="7781825" cy="1525098"/>
          </a:xfrm>
          <a:custGeom>
            <a:avLst/>
            <a:gdLst/>
            <a:ahLst/>
            <a:cxnLst/>
            <a:rect l="l" t="t" r="r" b="b"/>
            <a:pathLst>
              <a:path w="2882" h="2775" extrusionOk="0">
                <a:moveTo>
                  <a:pt x="1" y="0"/>
                </a:moveTo>
                <a:lnTo>
                  <a:pt x="1" y="2774"/>
                </a:lnTo>
                <a:lnTo>
                  <a:pt x="2882" y="2774"/>
                </a:lnTo>
                <a:lnTo>
                  <a:pt x="2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2"/>
          <p:cNvSpPr/>
          <p:nvPr/>
        </p:nvSpPr>
        <p:spPr>
          <a:xfrm rot="10800000">
            <a:off x="2" y="1"/>
            <a:ext cx="5791098" cy="505550"/>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2"/>
          <p:cNvSpPr/>
          <p:nvPr/>
        </p:nvSpPr>
        <p:spPr>
          <a:xfrm rot="10800000">
            <a:off x="21" y="1501871"/>
            <a:ext cx="1104138" cy="355443"/>
          </a:xfrm>
          <a:custGeom>
            <a:avLst/>
            <a:gdLst/>
            <a:ahLst/>
            <a:cxnLst/>
            <a:rect l="l" t="t" r="r" b="b"/>
            <a:pathLst>
              <a:path w="8586" h="2764" extrusionOk="0">
                <a:moveTo>
                  <a:pt x="1" y="1"/>
                </a:moveTo>
                <a:lnTo>
                  <a:pt x="1" y="2763"/>
                </a:lnTo>
                <a:lnTo>
                  <a:pt x="8585" y="2763"/>
                </a:lnTo>
                <a:lnTo>
                  <a:pt x="85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2"/>
          <p:cNvSpPr/>
          <p:nvPr/>
        </p:nvSpPr>
        <p:spPr>
          <a:xfrm rot="10800000">
            <a:off x="532482" y="912524"/>
            <a:ext cx="1055445" cy="355301"/>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2"/>
          <p:cNvSpPr/>
          <p:nvPr/>
        </p:nvSpPr>
        <p:spPr>
          <a:xfrm rot="10800000">
            <a:off x="7173125" y="912516"/>
            <a:ext cx="1970757" cy="355315"/>
          </a:xfrm>
          <a:custGeom>
            <a:avLst/>
            <a:gdLst/>
            <a:ahLst/>
            <a:cxnLst/>
            <a:rect l="l" t="t" r="r" b="b"/>
            <a:pathLst>
              <a:path w="15325" h="2763" extrusionOk="0">
                <a:moveTo>
                  <a:pt x="1" y="1"/>
                </a:moveTo>
                <a:lnTo>
                  <a:pt x="1" y="2763"/>
                </a:lnTo>
                <a:lnTo>
                  <a:pt x="15324" y="2763"/>
                </a:lnTo>
                <a:lnTo>
                  <a:pt x="15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2"/>
          <p:cNvSpPr/>
          <p:nvPr/>
        </p:nvSpPr>
        <p:spPr>
          <a:xfrm rot="10800000">
            <a:off x="1814348" y="912516"/>
            <a:ext cx="1600139" cy="355315"/>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2"/>
          <p:cNvSpPr/>
          <p:nvPr/>
        </p:nvSpPr>
        <p:spPr>
          <a:xfrm rot="10800000">
            <a:off x="4523560" y="323049"/>
            <a:ext cx="2095515"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2"/>
          <p:cNvSpPr/>
          <p:nvPr/>
        </p:nvSpPr>
        <p:spPr>
          <a:xfrm rot="10800000">
            <a:off x="7381057" y="3345678"/>
            <a:ext cx="1762943" cy="355322"/>
          </a:xfrm>
          <a:custGeom>
            <a:avLst/>
            <a:gdLst/>
            <a:ahLst/>
            <a:cxnLst/>
            <a:rect l="l" t="t" r="r" b="b"/>
            <a:pathLst>
              <a:path w="16884" h="2763" extrusionOk="0">
                <a:moveTo>
                  <a:pt x="1" y="0"/>
                </a:moveTo>
                <a:lnTo>
                  <a:pt x="1" y="2762"/>
                </a:lnTo>
                <a:lnTo>
                  <a:pt x="16884" y="2762"/>
                </a:lnTo>
                <a:lnTo>
                  <a:pt x="168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2"/>
          <p:cNvSpPr/>
          <p:nvPr/>
        </p:nvSpPr>
        <p:spPr>
          <a:xfrm rot="10800000">
            <a:off x="-4" y="2084924"/>
            <a:ext cx="1785554" cy="356851"/>
          </a:xfrm>
          <a:custGeom>
            <a:avLst/>
            <a:gdLst/>
            <a:ahLst/>
            <a:cxnLst/>
            <a:rect l="l" t="t" r="r" b="b"/>
            <a:pathLst>
              <a:path w="15325" h="2775" extrusionOk="0">
                <a:moveTo>
                  <a:pt x="1" y="0"/>
                </a:moveTo>
                <a:lnTo>
                  <a:pt x="1" y="2774"/>
                </a:lnTo>
                <a:lnTo>
                  <a:pt x="15324" y="2774"/>
                </a:lnTo>
                <a:lnTo>
                  <a:pt x="15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2"/>
          <p:cNvSpPr/>
          <p:nvPr/>
        </p:nvSpPr>
        <p:spPr>
          <a:xfrm rot="10800000">
            <a:off x="656319" y="4788199"/>
            <a:ext cx="2628881" cy="355301"/>
          </a:xfrm>
          <a:custGeom>
            <a:avLst/>
            <a:gdLst/>
            <a:ahLst/>
            <a:cxnLst/>
            <a:rect l="l" t="t" r="r" b="b"/>
            <a:pathLst>
              <a:path w="16884" h="2763" extrusionOk="0">
                <a:moveTo>
                  <a:pt x="1" y="0"/>
                </a:moveTo>
                <a:lnTo>
                  <a:pt x="1" y="2762"/>
                </a:lnTo>
                <a:lnTo>
                  <a:pt x="16884" y="2762"/>
                </a:lnTo>
                <a:lnTo>
                  <a:pt x="168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2"/>
          <p:cNvSpPr txBox="1">
            <a:spLocks noGrp="1"/>
          </p:cNvSpPr>
          <p:nvPr>
            <p:ph type="title" hasCustomPrompt="1"/>
          </p:nvPr>
        </p:nvSpPr>
        <p:spPr>
          <a:xfrm>
            <a:off x="311700" y="1847850"/>
            <a:ext cx="8520600" cy="1382700"/>
          </a:xfrm>
          <a:prstGeom prst="rect">
            <a:avLst/>
          </a:prstGeom>
        </p:spPr>
        <p:txBody>
          <a:bodyPr spcFirstLastPara="1" wrap="square" lIns="91425" tIns="0" rIns="91425" bIns="0" anchor="b" anchorCtr="0">
            <a:noAutofit/>
          </a:bodyPr>
          <a:lstStyle>
            <a:lvl1pPr lvl="0" algn="ctr" rtl="0">
              <a:spcBef>
                <a:spcPts val="0"/>
              </a:spcBef>
              <a:spcAft>
                <a:spcPts val="0"/>
              </a:spcAft>
              <a:buSzPts val="12500"/>
              <a:buNone/>
              <a:defRPr sz="12500"/>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hree columns">
  <p:cSld name="CUSTOM_1">
    <p:spTree>
      <p:nvGrpSpPr>
        <p:cNvPr id="1" name="Shape 162"/>
        <p:cNvGrpSpPr/>
        <p:nvPr/>
      </p:nvGrpSpPr>
      <p:grpSpPr>
        <a:xfrm>
          <a:off x="0" y="0"/>
          <a:ext cx="0" cy="0"/>
          <a:chOff x="0" y="0"/>
          <a:chExt cx="0" cy="0"/>
        </a:xfrm>
      </p:grpSpPr>
      <p:grpSp>
        <p:nvGrpSpPr>
          <p:cNvPr id="163" name="Google Shape;163;p14"/>
          <p:cNvGrpSpPr/>
          <p:nvPr/>
        </p:nvGrpSpPr>
        <p:grpSpPr>
          <a:xfrm>
            <a:off x="-25" y="2816286"/>
            <a:ext cx="9144046" cy="948350"/>
            <a:chOff x="-25" y="2816286"/>
            <a:chExt cx="9144046" cy="948350"/>
          </a:xfrm>
        </p:grpSpPr>
        <p:sp>
          <p:nvSpPr>
            <p:cNvPr id="164" name="Google Shape;164;p14"/>
            <p:cNvSpPr/>
            <p:nvPr/>
          </p:nvSpPr>
          <p:spPr>
            <a:xfrm>
              <a:off x="5439453" y="3632754"/>
              <a:ext cx="142155" cy="131882"/>
            </a:xfrm>
            <a:custGeom>
              <a:avLst/>
              <a:gdLst/>
              <a:ahLst/>
              <a:cxnLst/>
              <a:rect l="l" t="t" r="r" b="b"/>
              <a:pathLst>
                <a:path w="4442" h="4121" extrusionOk="0">
                  <a:moveTo>
                    <a:pt x="1" y="1"/>
                  </a:moveTo>
                  <a:lnTo>
                    <a:pt x="1" y="4120"/>
                  </a:lnTo>
                  <a:lnTo>
                    <a:pt x="4442" y="4120"/>
                  </a:lnTo>
                  <a:lnTo>
                    <a:pt x="4442"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a:off x="5723675" y="3632754"/>
              <a:ext cx="2948838" cy="131882"/>
            </a:xfrm>
            <a:custGeom>
              <a:avLst/>
              <a:gdLst/>
              <a:ahLst/>
              <a:cxnLst/>
              <a:rect l="l" t="t" r="r" b="b"/>
              <a:pathLst>
                <a:path w="92144" h="4121" extrusionOk="0">
                  <a:moveTo>
                    <a:pt x="1" y="1"/>
                  </a:moveTo>
                  <a:lnTo>
                    <a:pt x="1" y="4120"/>
                  </a:lnTo>
                  <a:lnTo>
                    <a:pt x="92143" y="4120"/>
                  </a:lnTo>
                  <a:lnTo>
                    <a:pt x="921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4574596" y="3360726"/>
              <a:ext cx="1353834" cy="131882"/>
            </a:xfrm>
            <a:custGeom>
              <a:avLst/>
              <a:gdLst/>
              <a:ahLst/>
              <a:cxnLst/>
              <a:rect l="l" t="t" r="r" b="b"/>
              <a:pathLst>
                <a:path w="42304"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a:off x="5129312" y="2816286"/>
              <a:ext cx="1148858" cy="131498"/>
            </a:xfrm>
            <a:custGeom>
              <a:avLst/>
              <a:gdLst/>
              <a:ahLst/>
              <a:cxnLst/>
              <a:rect l="l" t="t" r="r" b="b"/>
              <a:pathLst>
                <a:path w="35899" h="4109" extrusionOk="0">
                  <a:moveTo>
                    <a:pt x="1" y="1"/>
                  </a:moveTo>
                  <a:lnTo>
                    <a:pt x="1" y="4108"/>
                  </a:lnTo>
                  <a:lnTo>
                    <a:pt x="35898" y="4108"/>
                  </a:lnTo>
                  <a:lnTo>
                    <a:pt x="358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4"/>
            <p:cNvSpPr/>
            <p:nvPr/>
          </p:nvSpPr>
          <p:spPr>
            <a:xfrm>
              <a:off x="3376749"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4"/>
            <p:cNvSpPr/>
            <p:nvPr/>
          </p:nvSpPr>
          <p:spPr>
            <a:xfrm>
              <a:off x="3077647" y="2816286"/>
              <a:ext cx="370397" cy="131498"/>
            </a:xfrm>
            <a:custGeom>
              <a:avLst/>
              <a:gdLst/>
              <a:ahLst/>
              <a:cxnLst/>
              <a:rect l="l" t="t" r="r" b="b"/>
              <a:pathLst>
                <a:path w="11574" h="4109" extrusionOk="0">
                  <a:moveTo>
                    <a:pt x="1" y="1"/>
                  </a:moveTo>
                  <a:lnTo>
                    <a:pt x="1" y="4108"/>
                  </a:lnTo>
                  <a:lnTo>
                    <a:pt x="11574" y="4108"/>
                  </a:lnTo>
                  <a:lnTo>
                    <a:pt x="1157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4"/>
            <p:cNvSpPr/>
            <p:nvPr/>
          </p:nvSpPr>
          <p:spPr>
            <a:xfrm>
              <a:off x="3542860" y="2816286"/>
              <a:ext cx="139467" cy="131498"/>
            </a:xfrm>
            <a:custGeom>
              <a:avLst/>
              <a:gdLst/>
              <a:ahLst/>
              <a:cxnLst/>
              <a:rect l="l" t="t" r="r" b="b"/>
              <a:pathLst>
                <a:path w="4358" h="4109" extrusionOk="0">
                  <a:moveTo>
                    <a:pt x="0" y="1"/>
                  </a:moveTo>
                  <a:lnTo>
                    <a:pt x="0"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4"/>
            <p:cNvSpPr/>
            <p:nvPr/>
          </p:nvSpPr>
          <p:spPr>
            <a:xfrm>
              <a:off x="3723818" y="3088314"/>
              <a:ext cx="366205" cy="131882"/>
            </a:xfrm>
            <a:custGeom>
              <a:avLst/>
              <a:gdLst/>
              <a:ahLst/>
              <a:cxnLst/>
              <a:rect l="l" t="t" r="r" b="b"/>
              <a:pathLst>
                <a:path w="11443" h="4121" extrusionOk="0">
                  <a:moveTo>
                    <a:pt x="1" y="1"/>
                  </a:moveTo>
                  <a:lnTo>
                    <a:pt x="1" y="4120"/>
                  </a:lnTo>
                  <a:lnTo>
                    <a:pt x="11443" y="4120"/>
                  </a:lnTo>
                  <a:lnTo>
                    <a:pt x="114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2734770" y="3088314"/>
              <a:ext cx="891622" cy="131882"/>
            </a:xfrm>
            <a:custGeom>
              <a:avLst/>
              <a:gdLst/>
              <a:ahLst/>
              <a:cxnLst/>
              <a:rect l="l" t="t" r="r" b="b"/>
              <a:pathLst>
                <a:path w="27861" h="4121" extrusionOk="0">
                  <a:moveTo>
                    <a:pt x="0" y="1"/>
                  </a:moveTo>
                  <a:lnTo>
                    <a:pt x="0" y="4120"/>
                  </a:lnTo>
                  <a:lnTo>
                    <a:pt x="27861" y="4120"/>
                  </a:lnTo>
                  <a:lnTo>
                    <a:pt x="2786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864832"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4"/>
            <p:cNvSpPr/>
            <p:nvPr/>
          </p:nvSpPr>
          <p:spPr>
            <a:xfrm>
              <a:off x="1149054" y="3632754"/>
              <a:ext cx="2031679" cy="131882"/>
            </a:xfrm>
            <a:custGeom>
              <a:avLst/>
              <a:gdLst/>
              <a:ahLst/>
              <a:cxnLst/>
              <a:rect l="l" t="t" r="r" b="b"/>
              <a:pathLst>
                <a:path w="63485" h="4121" extrusionOk="0">
                  <a:moveTo>
                    <a:pt x="0" y="1"/>
                  </a:moveTo>
                  <a:lnTo>
                    <a:pt x="0" y="4120"/>
                  </a:lnTo>
                  <a:lnTo>
                    <a:pt x="63484" y="4120"/>
                  </a:lnTo>
                  <a:lnTo>
                    <a:pt x="6348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25"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824064" y="2816286"/>
              <a:ext cx="1337833" cy="131498"/>
            </a:xfrm>
            <a:custGeom>
              <a:avLst/>
              <a:gdLst/>
              <a:ahLst/>
              <a:cxnLst/>
              <a:rect l="l" t="t" r="r" b="b"/>
              <a:pathLst>
                <a:path w="41804" h="4109" extrusionOk="0">
                  <a:moveTo>
                    <a:pt x="0" y="1"/>
                  </a:moveTo>
                  <a:lnTo>
                    <a:pt x="0" y="4108"/>
                  </a:lnTo>
                  <a:lnTo>
                    <a:pt x="41803" y="4108"/>
                  </a:lnTo>
                  <a:lnTo>
                    <a:pt x="418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582114" y="2816286"/>
              <a:ext cx="139499" cy="131498"/>
            </a:xfrm>
            <a:custGeom>
              <a:avLst/>
              <a:gdLst/>
              <a:ahLst/>
              <a:cxnLst/>
              <a:rect l="l" t="t" r="r" b="b"/>
              <a:pathLst>
                <a:path w="4359" h="4109" extrusionOk="0">
                  <a:moveTo>
                    <a:pt x="1" y="1"/>
                  </a:moveTo>
                  <a:lnTo>
                    <a:pt x="1"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8756420"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4"/>
            <p:cNvSpPr/>
            <p:nvPr/>
          </p:nvSpPr>
          <p:spPr>
            <a:xfrm>
              <a:off x="7790219"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6982098" y="2816286"/>
              <a:ext cx="1154938" cy="131498"/>
            </a:xfrm>
            <a:custGeom>
              <a:avLst/>
              <a:gdLst/>
              <a:ahLst/>
              <a:cxnLst/>
              <a:rect l="l" t="t" r="r" b="b"/>
              <a:pathLst>
                <a:path w="36089" h="4109" extrusionOk="0">
                  <a:moveTo>
                    <a:pt x="1" y="1"/>
                  </a:moveTo>
                  <a:lnTo>
                    <a:pt x="1" y="4108"/>
                  </a:lnTo>
                  <a:lnTo>
                    <a:pt x="36089" y="4108"/>
                  </a:lnTo>
                  <a:lnTo>
                    <a:pt x="3608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8279016" y="2816286"/>
              <a:ext cx="139883" cy="131498"/>
            </a:xfrm>
            <a:custGeom>
              <a:avLst/>
              <a:gdLst/>
              <a:ahLst/>
              <a:cxnLst/>
              <a:rect l="l" t="t" r="r" b="b"/>
              <a:pathLst>
                <a:path w="4371" h="4109" extrusionOk="0">
                  <a:moveTo>
                    <a:pt x="1" y="1"/>
                  </a:moveTo>
                  <a:lnTo>
                    <a:pt x="1" y="4108"/>
                  </a:lnTo>
                  <a:lnTo>
                    <a:pt x="4370" y="4108"/>
                  </a:lnTo>
                  <a:lnTo>
                    <a:pt x="4370"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14"/>
          <p:cNvSpPr txBox="1">
            <a:spLocks noGrp="1"/>
          </p:cNvSpPr>
          <p:nvPr>
            <p:ph type="ctrTitle"/>
          </p:nvPr>
        </p:nvSpPr>
        <p:spPr>
          <a:xfrm flipH="1">
            <a:off x="6355375" y="-142871"/>
            <a:ext cx="14358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83" name="Google Shape;183;p14"/>
          <p:cNvSpPr txBox="1">
            <a:spLocks noGrp="1"/>
          </p:cNvSpPr>
          <p:nvPr>
            <p:ph type="subTitle" idx="1"/>
          </p:nvPr>
        </p:nvSpPr>
        <p:spPr>
          <a:xfrm flipH="1">
            <a:off x="6040625" y="1928650"/>
            <a:ext cx="20664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4" name="Google Shape;184;p14"/>
          <p:cNvSpPr txBox="1">
            <a:spLocks noGrp="1"/>
          </p:cNvSpPr>
          <p:nvPr>
            <p:ph type="ctrTitle" idx="2"/>
          </p:nvPr>
        </p:nvSpPr>
        <p:spPr>
          <a:xfrm flipH="1">
            <a:off x="1037600"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185" name="Google Shape;185;p14"/>
          <p:cNvSpPr txBox="1">
            <a:spLocks noGrp="1"/>
          </p:cNvSpPr>
          <p:nvPr>
            <p:ph type="subTitle" idx="3"/>
          </p:nvPr>
        </p:nvSpPr>
        <p:spPr>
          <a:xfrm flipH="1">
            <a:off x="1037000" y="1928650"/>
            <a:ext cx="20670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6" name="Google Shape;186;p14"/>
          <p:cNvSpPr txBox="1">
            <a:spLocks noGrp="1"/>
          </p:cNvSpPr>
          <p:nvPr>
            <p:ph type="ctrTitle" idx="4"/>
          </p:nvPr>
        </p:nvSpPr>
        <p:spPr>
          <a:xfrm flipH="1">
            <a:off x="3829056" y="-219071"/>
            <a:ext cx="14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87" name="Google Shape;187;p14"/>
          <p:cNvSpPr txBox="1">
            <a:spLocks noGrp="1"/>
          </p:cNvSpPr>
          <p:nvPr>
            <p:ph type="subTitle" idx="5"/>
          </p:nvPr>
        </p:nvSpPr>
        <p:spPr>
          <a:xfrm flipH="1">
            <a:off x="3539465" y="1928650"/>
            <a:ext cx="20670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8" name="Google Shape;188;p14"/>
          <p:cNvSpPr txBox="1">
            <a:spLocks noGrp="1"/>
          </p:cNvSpPr>
          <p:nvPr>
            <p:ph type="title" idx="6"/>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89" name="Google Shape;189;p14"/>
          <p:cNvSpPr txBox="1">
            <a:spLocks noGrp="1"/>
          </p:cNvSpPr>
          <p:nvPr>
            <p:ph type="ctrTitle" idx="7"/>
          </p:nvPr>
        </p:nvSpPr>
        <p:spPr>
          <a:xfrm flipH="1">
            <a:off x="3539112"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190" name="Google Shape;190;p14"/>
          <p:cNvSpPr txBox="1">
            <a:spLocks noGrp="1"/>
          </p:cNvSpPr>
          <p:nvPr>
            <p:ph type="ctrTitle" idx="8"/>
          </p:nvPr>
        </p:nvSpPr>
        <p:spPr>
          <a:xfrm flipH="1">
            <a:off x="6041962"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91"/>
        <p:cNvGrpSpPr/>
        <p:nvPr/>
      </p:nvGrpSpPr>
      <p:grpSpPr>
        <a:xfrm>
          <a:off x="0" y="0"/>
          <a:ext cx="0" cy="0"/>
          <a:chOff x="0" y="0"/>
          <a:chExt cx="0" cy="0"/>
        </a:xfrm>
      </p:grpSpPr>
      <p:sp>
        <p:nvSpPr>
          <p:cNvPr id="192" name="Google Shape;192;p15"/>
          <p:cNvSpPr/>
          <p:nvPr/>
        </p:nvSpPr>
        <p:spPr>
          <a:xfrm>
            <a:off x="0" y="1584850"/>
            <a:ext cx="4361919"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6076300" y="1584850"/>
            <a:ext cx="1243658" cy="241393"/>
          </a:xfrm>
          <a:custGeom>
            <a:avLst/>
            <a:gdLst/>
            <a:ahLst/>
            <a:cxnLst/>
            <a:rect l="l" t="t" r="r" b="b"/>
            <a:pathLst>
              <a:path w="19503" h="5847" extrusionOk="0">
                <a:moveTo>
                  <a:pt x="0" y="1"/>
                </a:moveTo>
                <a:lnTo>
                  <a:pt x="0" y="5847"/>
                </a:lnTo>
                <a:lnTo>
                  <a:pt x="19503" y="5847"/>
                </a:lnTo>
                <a:lnTo>
                  <a:pt x="19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2172024" y="3002644"/>
            <a:ext cx="1243656" cy="240911"/>
          </a:xfrm>
          <a:custGeom>
            <a:avLst/>
            <a:gdLst/>
            <a:ahLst/>
            <a:cxnLst/>
            <a:rect l="l" t="t" r="r" b="b"/>
            <a:pathLst>
              <a:path w="30184" h="5847" extrusionOk="0">
                <a:moveTo>
                  <a:pt x="1" y="0"/>
                </a:moveTo>
                <a:lnTo>
                  <a:pt x="1" y="5846"/>
                </a:lnTo>
                <a:lnTo>
                  <a:pt x="30183" y="5846"/>
                </a:lnTo>
                <a:lnTo>
                  <a:pt x="301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667250" y="3002650"/>
            <a:ext cx="4476882"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4552950" y="1584850"/>
            <a:ext cx="134246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txBox="1">
            <a:spLocks noGrp="1"/>
          </p:cNvSpPr>
          <p:nvPr>
            <p:ph type="ctrTitle"/>
          </p:nvPr>
        </p:nvSpPr>
        <p:spPr>
          <a:xfrm flipH="1">
            <a:off x="2189800" y="1848349"/>
            <a:ext cx="2163900" cy="240900"/>
          </a:xfrm>
          <a:prstGeom prst="rect">
            <a:avLst/>
          </a:prstGeom>
        </p:spPr>
        <p:txBody>
          <a:bodyPr spcFirstLastPara="1" wrap="square" lIns="91425" tIns="0" rIns="91425" bIns="0" anchor="b" anchorCtr="0">
            <a:noAutofit/>
          </a:bodyPr>
          <a:lstStyle>
            <a:lvl1pPr lvl="0" rtl="0">
              <a:spcBef>
                <a:spcPts val="0"/>
              </a:spcBef>
              <a:spcAft>
                <a:spcPts val="0"/>
              </a:spcAft>
              <a:buSzPts val="3500"/>
              <a:buNone/>
              <a:defRPr sz="3500"/>
            </a:lvl1pPr>
            <a:lvl2pPr lvl="1" algn="ctr" rtl="0">
              <a:spcBef>
                <a:spcPts val="0"/>
              </a:spcBef>
              <a:spcAft>
                <a:spcPts val="0"/>
              </a:spcAft>
              <a:buClr>
                <a:srgbClr val="434343"/>
              </a:buClr>
              <a:buSzPts val="3500"/>
              <a:buNone/>
              <a:defRPr sz="3500" b="1">
                <a:solidFill>
                  <a:srgbClr val="434343"/>
                </a:solidFill>
              </a:defRPr>
            </a:lvl2pPr>
            <a:lvl3pPr lvl="2" algn="ctr" rtl="0">
              <a:spcBef>
                <a:spcPts val="0"/>
              </a:spcBef>
              <a:spcAft>
                <a:spcPts val="0"/>
              </a:spcAft>
              <a:buClr>
                <a:srgbClr val="434343"/>
              </a:buClr>
              <a:buSzPts val="3500"/>
              <a:buNone/>
              <a:defRPr sz="3500" b="1">
                <a:solidFill>
                  <a:srgbClr val="434343"/>
                </a:solidFill>
              </a:defRPr>
            </a:lvl3pPr>
            <a:lvl4pPr lvl="3" algn="ctr" rtl="0">
              <a:spcBef>
                <a:spcPts val="0"/>
              </a:spcBef>
              <a:spcAft>
                <a:spcPts val="0"/>
              </a:spcAft>
              <a:buClr>
                <a:srgbClr val="434343"/>
              </a:buClr>
              <a:buSzPts val="3500"/>
              <a:buNone/>
              <a:defRPr sz="3500" b="1">
                <a:solidFill>
                  <a:srgbClr val="434343"/>
                </a:solidFill>
              </a:defRPr>
            </a:lvl4pPr>
            <a:lvl5pPr lvl="4" algn="ctr" rtl="0">
              <a:spcBef>
                <a:spcPts val="0"/>
              </a:spcBef>
              <a:spcAft>
                <a:spcPts val="0"/>
              </a:spcAft>
              <a:buClr>
                <a:srgbClr val="434343"/>
              </a:buClr>
              <a:buSzPts val="3500"/>
              <a:buNone/>
              <a:defRPr sz="3500" b="1">
                <a:solidFill>
                  <a:srgbClr val="434343"/>
                </a:solidFill>
              </a:defRPr>
            </a:lvl5pPr>
            <a:lvl6pPr lvl="5" algn="ctr" rtl="0">
              <a:spcBef>
                <a:spcPts val="0"/>
              </a:spcBef>
              <a:spcAft>
                <a:spcPts val="0"/>
              </a:spcAft>
              <a:buClr>
                <a:srgbClr val="434343"/>
              </a:buClr>
              <a:buSzPts val="3500"/>
              <a:buNone/>
              <a:defRPr sz="3500" b="1">
                <a:solidFill>
                  <a:srgbClr val="434343"/>
                </a:solidFill>
              </a:defRPr>
            </a:lvl6pPr>
            <a:lvl7pPr lvl="6" algn="ctr" rtl="0">
              <a:spcBef>
                <a:spcPts val="0"/>
              </a:spcBef>
              <a:spcAft>
                <a:spcPts val="0"/>
              </a:spcAft>
              <a:buClr>
                <a:srgbClr val="434343"/>
              </a:buClr>
              <a:buSzPts val="3500"/>
              <a:buNone/>
              <a:defRPr sz="3500" b="1">
                <a:solidFill>
                  <a:srgbClr val="434343"/>
                </a:solidFill>
              </a:defRPr>
            </a:lvl7pPr>
            <a:lvl8pPr lvl="7" algn="ctr" rtl="0">
              <a:spcBef>
                <a:spcPts val="0"/>
              </a:spcBef>
              <a:spcAft>
                <a:spcPts val="0"/>
              </a:spcAft>
              <a:buClr>
                <a:srgbClr val="434343"/>
              </a:buClr>
              <a:buSzPts val="3500"/>
              <a:buNone/>
              <a:defRPr sz="3500" b="1">
                <a:solidFill>
                  <a:srgbClr val="434343"/>
                </a:solidFill>
              </a:defRPr>
            </a:lvl8pPr>
            <a:lvl9pPr lvl="8" algn="ctr" rtl="0">
              <a:spcBef>
                <a:spcPts val="0"/>
              </a:spcBef>
              <a:spcAft>
                <a:spcPts val="0"/>
              </a:spcAft>
              <a:buClr>
                <a:srgbClr val="434343"/>
              </a:buClr>
              <a:buSzPts val="3500"/>
              <a:buNone/>
              <a:defRPr sz="3500" b="1">
                <a:solidFill>
                  <a:srgbClr val="434343"/>
                </a:solidFill>
              </a:defRPr>
            </a:lvl9pPr>
          </a:lstStyle>
          <a:p>
            <a:endParaRPr/>
          </a:p>
        </p:txBody>
      </p:sp>
      <p:sp>
        <p:nvSpPr>
          <p:cNvPr id="198" name="Google Shape;198;p15"/>
          <p:cNvSpPr txBox="1">
            <a:spLocks noGrp="1"/>
          </p:cNvSpPr>
          <p:nvPr>
            <p:ph type="subTitle" idx="1"/>
          </p:nvPr>
        </p:nvSpPr>
        <p:spPr>
          <a:xfrm flipH="1">
            <a:off x="2189801" y="2162325"/>
            <a:ext cx="2163900" cy="426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199" name="Google Shape;199;p15"/>
          <p:cNvSpPr txBox="1">
            <a:spLocks noGrp="1"/>
          </p:cNvSpPr>
          <p:nvPr>
            <p:ph type="ctrTitle" idx="2"/>
          </p:nvPr>
        </p:nvSpPr>
        <p:spPr>
          <a:xfrm flipH="1">
            <a:off x="4811675" y="1848401"/>
            <a:ext cx="2163900" cy="240900"/>
          </a:xfrm>
          <a:prstGeom prst="rect">
            <a:avLst/>
          </a:prstGeom>
        </p:spPr>
        <p:txBody>
          <a:bodyPr spcFirstLastPara="1" wrap="square" lIns="91425" tIns="0" rIns="91425" bIns="0" anchor="b" anchorCtr="0">
            <a:noAutofit/>
          </a:bodyPr>
          <a:lstStyle>
            <a:lvl1pPr lvl="0" algn="r" rtl="0">
              <a:spcBef>
                <a:spcPts val="0"/>
              </a:spcBef>
              <a:spcAft>
                <a:spcPts val="0"/>
              </a:spcAft>
              <a:buSzPts val="3500"/>
              <a:buNone/>
              <a:defRPr sz="3500"/>
            </a:lvl1pPr>
            <a:lvl2pPr lvl="1" algn="r" rtl="0">
              <a:spcBef>
                <a:spcPts val="0"/>
              </a:spcBef>
              <a:spcAft>
                <a:spcPts val="0"/>
              </a:spcAft>
              <a:buClr>
                <a:srgbClr val="434343"/>
              </a:buClr>
              <a:buSzPts val="3500"/>
              <a:buNone/>
              <a:defRPr sz="3500" b="1">
                <a:solidFill>
                  <a:srgbClr val="434343"/>
                </a:solidFill>
              </a:defRPr>
            </a:lvl2pPr>
            <a:lvl3pPr lvl="2" algn="r" rtl="0">
              <a:spcBef>
                <a:spcPts val="0"/>
              </a:spcBef>
              <a:spcAft>
                <a:spcPts val="0"/>
              </a:spcAft>
              <a:buClr>
                <a:srgbClr val="434343"/>
              </a:buClr>
              <a:buSzPts val="3500"/>
              <a:buNone/>
              <a:defRPr sz="3500" b="1">
                <a:solidFill>
                  <a:srgbClr val="434343"/>
                </a:solidFill>
              </a:defRPr>
            </a:lvl3pPr>
            <a:lvl4pPr lvl="3" algn="r" rtl="0">
              <a:spcBef>
                <a:spcPts val="0"/>
              </a:spcBef>
              <a:spcAft>
                <a:spcPts val="0"/>
              </a:spcAft>
              <a:buClr>
                <a:srgbClr val="434343"/>
              </a:buClr>
              <a:buSzPts val="3500"/>
              <a:buNone/>
              <a:defRPr sz="3500" b="1">
                <a:solidFill>
                  <a:srgbClr val="434343"/>
                </a:solidFill>
              </a:defRPr>
            </a:lvl4pPr>
            <a:lvl5pPr lvl="4" algn="r" rtl="0">
              <a:spcBef>
                <a:spcPts val="0"/>
              </a:spcBef>
              <a:spcAft>
                <a:spcPts val="0"/>
              </a:spcAft>
              <a:buClr>
                <a:srgbClr val="434343"/>
              </a:buClr>
              <a:buSzPts val="3500"/>
              <a:buNone/>
              <a:defRPr sz="3500" b="1">
                <a:solidFill>
                  <a:srgbClr val="434343"/>
                </a:solidFill>
              </a:defRPr>
            </a:lvl5pPr>
            <a:lvl6pPr lvl="5" algn="r" rtl="0">
              <a:spcBef>
                <a:spcPts val="0"/>
              </a:spcBef>
              <a:spcAft>
                <a:spcPts val="0"/>
              </a:spcAft>
              <a:buClr>
                <a:srgbClr val="434343"/>
              </a:buClr>
              <a:buSzPts val="3500"/>
              <a:buNone/>
              <a:defRPr sz="3500" b="1">
                <a:solidFill>
                  <a:srgbClr val="434343"/>
                </a:solidFill>
              </a:defRPr>
            </a:lvl6pPr>
            <a:lvl7pPr lvl="6" algn="r" rtl="0">
              <a:spcBef>
                <a:spcPts val="0"/>
              </a:spcBef>
              <a:spcAft>
                <a:spcPts val="0"/>
              </a:spcAft>
              <a:buClr>
                <a:srgbClr val="434343"/>
              </a:buClr>
              <a:buSzPts val="3500"/>
              <a:buNone/>
              <a:defRPr sz="3500" b="1">
                <a:solidFill>
                  <a:srgbClr val="434343"/>
                </a:solidFill>
              </a:defRPr>
            </a:lvl7pPr>
            <a:lvl8pPr lvl="7" algn="r" rtl="0">
              <a:spcBef>
                <a:spcPts val="0"/>
              </a:spcBef>
              <a:spcAft>
                <a:spcPts val="0"/>
              </a:spcAft>
              <a:buClr>
                <a:srgbClr val="434343"/>
              </a:buClr>
              <a:buSzPts val="3500"/>
              <a:buNone/>
              <a:defRPr sz="3500" b="1">
                <a:solidFill>
                  <a:srgbClr val="434343"/>
                </a:solidFill>
              </a:defRPr>
            </a:lvl8pPr>
            <a:lvl9pPr lvl="8" algn="r" rtl="0">
              <a:spcBef>
                <a:spcPts val="0"/>
              </a:spcBef>
              <a:spcAft>
                <a:spcPts val="0"/>
              </a:spcAft>
              <a:buClr>
                <a:srgbClr val="434343"/>
              </a:buClr>
              <a:buSzPts val="3500"/>
              <a:buNone/>
              <a:defRPr sz="3500" b="1">
                <a:solidFill>
                  <a:srgbClr val="434343"/>
                </a:solidFill>
              </a:defRPr>
            </a:lvl9pPr>
          </a:lstStyle>
          <a:p>
            <a:endParaRPr/>
          </a:p>
        </p:txBody>
      </p:sp>
      <p:sp>
        <p:nvSpPr>
          <p:cNvPr id="200" name="Google Shape;200;p15"/>
          <p:cNvSpPr txBox="1">
            <a:spLocks noGrp="1"/>
          </p:cNvSpPr>
          <p:nvPr>
            <p:ph type="subTitle" idx="3"/>
          </p:nvPr>
        </p:nvSpPr>
        <p:spPr>
          <a:xfrm flipH="1">
            <a:off x="4811675" y="2163531"/>
            <a:ext cx="2163900" cy="4266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201" name="Google Shape;201;p15"/>
          <p:cNvSpPr txBox="1">
            <a:spLocks noGrp="1"/>
          </p:cNvSpPr>
          <p:nvPr>
            <p:ph type="ctrTitle" idx="4"/>
          </p:nvPr>
        </p:nvSpPr>
        <p:spPr>
          <a:xfrm flipH="1">
            <a:off x="2189796" y="3103412"/>
            <a:ext cx="21639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202" name="Google Shape;202;p15"/>
          <p:cNvSpPr txBox="1">
            <a:spLocks noGrp="1"/>
          </p:cNvSpPr>
          <p:nvPr>
            <p:ph type="title" idx="5"/>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03" name="Google Shape;203;p15"/>
          <p:cNvSpPr txBox="1">
            <a:spLocks noGrp="1"/>
          </p:cNvSpPr>
          <p:nvPr>
            <p:ph type="ctrTitle" idx="6"/>
          </p:nvPr>
        </p:nvSpPr>
        <p:spPr>
          <a:xfrm flipH="1">
            <a:off x="2189800" y="3258286"/>
            <a:ext cx="2163900" cy="240900"/>
          </a:xfrm>
          <a:prstGeom prst="rect">
            <a:avLst/>
          </a:prstGeom>
        </p:spPr>
        <p:txBody>
          <a:bodyPr spcFirstLastPara="1" wrap="square" lIns="91425" tIns="0" rIns="91425" bIns="0" anchor="b" anchorCtr="0">
            <a:noAutofit/>
          </a:bodyPr>
          <a:lstStyle>
            <a:lvl1pPr lvl="0" rtl="0">
              <a:spcBef>
                <a:spcPts val="0"/>
              </a:spcBef>
              <a:spcAft>
                <a:spcPts val="0"/>
              </a:spcAft>
              <a:buSzPts val="3500"/>
              <a:buNone/>
              <a:defRPr sz="3500"/>
            </a:lvl1pPr>
            <a:lvl2pPr lvl="1" algn="ctr" rtl="0">
              <a:spcBef>
                <a:spcPts val="0"/>
              </a:spcBef>
              <a:spcAft>
                <a:spcPts val="0"/>
              </a:spcAft>
              <a:buClr>
                <a:srgbClr val="434343"/>
              </a:buClr>
              <a:buSzPts val="3500"/>
              <a:buNone/>
              <a:defRPr sz="3500" b="1">
                <a:solidFill>
                  <a:srgbClr val="434343"/>
                </a:solidFill>
              </a:defRPr>
            </a:lvl2pPr>
            <a:lvl3pPr lvl="2" algn="ctr" rtl="0">
              <a:spcBef>
                <a:spcPts val="0"/>
              </a:spcBef>
              <a:spcAft>
                <a:spcPts val="0"/>
              </a:spcAft>
              <a:buClr>
                <a:srgbClr val="434343"/>
              </a:buClr>
              <a:buSzPts val="3500"/>
              <a:buNone/>
              <a:defRPr sz="3500" b="1">
                <a:solidFill>
                  <a:srgbClr val="434343"/>
                </a:solidFill>
              </a:defRPr>
            </a:lvl3pPr>
            <a:lvl4pPr lvl="3" algn="ctr" rtl="0">
              <a:spcBef>
                <a:spcPts val="0"/>
              </a:spcBef>
              <a:spcAft>
                <a:spcPts val="0"/>
              </a:spcAft>
              <a:buClr>
                <a:srgbClr val="434343"/>
              </a:buClr>
              <a:buSzPts val="3500"/>
              <a:buNone/>
              <a:defRPr sz="3500" b="1">
                <a:solidFill>
                  <a:srgbClr val="434343"/>
                </a:solidFill>
              </a:defRPr>
            </a:lvl4pPr>
            <a:lvl5pPr lvl="4" algn="ctr" rtl="0">
              <a:spcBef>
                <a:spcPts val="0"/>
              </a:spcBef>
              <a:spcAft>
                <a:spcPts val="0"/>
              </a:spcAft>
              <a:buClr>
                <a:srgbClr val="434343"/>
              </a:buClr>
              <a:buSzPts val="3500"/>
              <a:buNone/>
              <a:defRPr sz="3500" b="1">
                <a:solidFill>
                  <a:srgbClr val="434343"/>
                </a:solidFill>
              </a:defRPr>
            </a:lvl5pPr>
            <a:lvl6pPr lvl="5" algn="ctr" rtl="0">
              <a:spcBef>
                <a:spcPts val="0"/>
              </a:spcBef>
              <a:spcAft>
                <a:spcPts val="0"/>
              </a:spcAft>
              <a:buClr>
                <a:srgbClr val="434343"/>
              </a:buClr>
              <a:buSzPts val="3500"/>
              <a:buNone/>
              <a:defRPr sz="3500" b="1">
                <a:solidFill>
                  <a:srgbClr val="434343"/>
                </a:solidFill>
              </a:defRPr>
            </a:lvl6pPr>
            <a:lvl7pPr lvl="6" algn="ctr" rtl="0">
              <a:spcBef>
                <a:spcPts val="0"/>
              </a:spcBef>
              <a:spcAft>
                <a:spcPts val="0"/>
              </a:spcAft>
              <a:buClr>
                <a:srgbClr val="434343"/>
              </a:buClr>
              <a:buSzPts val="3500"/>
              <a:buNone/>
              <a:defRPr sz="3500" b="1">
                <a:solidFill>
                  <a:srgbClr val="434343"/>
                </a:solidFill>
              </a:defRPr>
            </a:lvl7pPr>
            <a:lvl8pPr lvl="7" algn="ctr" rtl="0">
              <a:spcBef>
                <a:spcPts val="0"/>
              </a:spcBef>
              <a:spcAft>
                <a:spcPts val="0"/>
              </a:spcAft>
              <a:buClr>
                <a:srgbClr val="434343"/>
              </a:buClr>
              <a:buSzPts val="3500"/>
              <a:buNone/>
              <a:defRPr sz="3500" b="1">
                <a:solidFill>
                  <a:srgbClr val="434343"/>
                </a:solidFill>
              </a:defRPr>
            </a:lvl8pPr>
            <a:lvl9pPr lvl="8" algn="ctr" rtl="0">
              <a:spcBef>
                <a:spcPts val="0"/>
              </a:spcBef>
              <a:spcAft>
                <a:spcPts val="0"/>
              </a:spcAft>
              <a:buClr>
                <a:srgbClr val="434343"/>
              </a:buClr>
              <a:buSzPts val="3500"/>
              <a:buNone/>
              <a:defRPr sz="3500" b="1">
                <a:solidFill>
                  <a:srgbClr val="434343"/>
                </a:solidFill>
              </a:defRPr>
            </a:lvl9pPr>
          </a:lstStyle>
          <a:p>
            <a:endParaRPr/>
          </a:p>
        </p:txBody>
      </p:sp>
      <p:sp>
        <p:nvSpPr>
          <p:cNvPr id="204" name="Google Shape;204;p15"/>
          <p:cNvSpPr txBox="1">
            <a:spLocks noGrp="1"/>
          </p:cNvSpPr>
          <p:nvPr>
            <p:ph type="subTitle" idx="7"/>
          </p:nvPr>
        </p:nvSpPr>
        <p:spPr>
          <a:xfrm flipH="1">
            <a:off x="2189801" y="3572262"/>
            <a:ext cx="2163900" cy="426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205" name="Google Shape;205;p15"/>
          <p:cNvSpPr txBox="1">
            <a:spLocks noGrp="1"/>
          </p:cNvSpPr>
          <p:nvPr>
            <p:ph type="ctrTitle" idx="8"/>
          </p:nvPr>
        </p:nvSpPr>
        <p:spPr>
          <a:xfrm flipH="1">
            <a:off x="4811675" y="3258338"/>
            <a:ext cx="2163900" cy="240900"/>
          </a:xfrm>
          <a:prstGeom prst="rect">
            <a:avLst/>
          </a:prstGeom>
        </p:spPr>
        <p:txBody>
          <a:bodyPr spcFirstLastPara="1" wrap="square" lIns="91425" tIns="0" rIns="91425" bIns="0" anchor="b" anchorCtr="0">
            <a:noAutofit/>
          </a:bodyPr>
          <a:lstStyle>
            <a:lvl1pPr lvl="0" algn="r" rtl="0">
              <a:spcBef>
                <a:spcPts val="0"/>
              </a:spcBef>
              <a:spcAft>
                <a:spcPts val="0"/>
              </a:spcAft>
              <a:buSzPts val="3500"/>
              <a:buNone/>
              <a:defRPr sz="3500"/>
            </a:lvl1pPr>
            <a:lvl2pPr lvl="1" algn="r" rtl="0">
              <a:spcBef>
                <a:spcPts val="0"/>
              </a:spcBef>
              <a:spcAft>
                <a:spcPts val="0"/>
              </a:spcAft>
              <a:buClr>
                <a:srgbClr val="434343"/>
              </a:buClr>
              <a:buSzPts val="3500"/>
              <a:buNone/>
              <a:defRPr sz="3500" b="1">
                <a:solidFill>
                  <a:srgbClr val="434343"/>
                </a:solidFill>
              </a:defRPr>
            </a:lvl2pPr>
            <a:lvl3pPr lvl="2" algn="r" rtl="0">
              <a:spcBef>
                <a:spcPts val="0"/>
              </a:spcBef>
              <a:spcAft>
                <a:spcPts val="0"/>
              </a:spcAft>
              <a:buClr>
                <a:srgbClr val="434343"/>
              </a:buClr>
              <a:buSzPts val="3500"/>
              <a:buNone/>
              <a:defRPr sz="3500" b="1">
                <a:solidFill>
                  <a:srgbClr val="434343"/>
                </a:solidFill>
              </a:defRPr>
            </a:lvl3pPr>
            <a:lvl4pPr lvl="3" algn="r" rtl="0">
              <a:spcBef>
                <a:spcPts val="0"/>
              </a:spcBef>
              <a:spcAft>
                <a:spcPts val="0"/>
              </a:spcAft>
              <a:buClr>
                <a:srgbClr val="434343"/>
              </a:buClr>
              <a:buSzPts val="3500"/>
              <a:buNone/>
              <a:defRPr sz="3500" b="1">
                <a:solidFill>
                  <a:srgbClr val="434343"/>
                </a:solidFill>
              </a:defRPr>
            </a:lvl4pPr>
            <a:lvl5pPr lvl="4" algn="r" rtl="0">
              <a:spcBef>
                <a:spcPts val="0"/>
              </a:spcBef>
              <a:spcAft>
                <a:spcPts val="0"/>
              </a:spcAft>
              <a:buClr>
                <a:srgbClr val="434343"/>
              </a:buClr>
              <a:buSzPts val="3500"/>
              <a:buNone/>
              <a:defRPr sz="3500" b="1">
                <a:solidFill>
                  <a:srgbClr val="434343"/>
                </a:solidFill>
              </a:defRPr>
            </a:lvl5pPr>
            <a:lvl6pPr lvl="5" algn="r" rtl="0">
              <a:spcBef>
                <a:spcPts val="0"/>
              </a:spcBef>
              <a:spcAft>
                <a:spcPts val="0"/>
              </a:spcAft>
              <a:buClr>
                <a:srgbClr val="434343"/>
              </a:buClr>
              <a:buSzPts val="3500"/>
              <a:buNone/>
              <a:defRPr sz="3500" b="1">
                <a:solidFill>
                  <a:srgbClr val="434343"/>
                </a:solidFill>
              </a:defRPr>
            </a:lvl6pPr>
            <a:lvl7pPr lvl="6" algn="r" rtl="0">
              <a:spcBef>
                <a:spcPts val="0"/>
              </a:spcBef>
              <a:spcAft>
                <a:spcPts val="0"/>
              </a:spcAft>
              <a:buClr>
                <a:srgbClr val="434343"/>
              </a:buClr>
              <a:buSzPts val="3500"/>
              <a:buNone/>
              <a:defRPr sz="3500" b="1">
                <a:solidFill>
                  <a:srgbClr val="434343"/>
                </a:solidFill>
              </a:defRPr>
            </a:lvl7pPr>
            <a:lvl8pPr lvl="7" algn="r" rtl="0">
              <a:spcBef>
                <a:spcPts val="0"/>
              </a:spcBef>
              <a:spcAft>
                <a:spcPts val="0"/>
              </a:spcAft>
              <a:buClr>
                <a:srgbClr val="434343"/>
              </a:buClr>
              <a:buSzPts val="3500"/>
              <a:buNone/>
              <a:defRPr sz="3500" b="1">
                <a:solidFill>
                  <a:srgbClr val="434343"/>
                </a:solidFill>
              </a:defRPr>
            </a:lvl8pPr>
            <a:lvl9pPr lvl="8" algn="r" rtl="0">
              <a:spcBef>
                <a:spcPts val="0"/>
              </a:spcBef>
              <a:spcAft>
                <a:spcPts val="0"/>
              </a:spcAft>
              <a:buClr>
                <a:srgbClr val="434343"/>
              </a:buClr>
              <a:buSzPts val="3500"/>
              <a:buNone/>
              <a:defRPr sz="3500" b="1">
                <a:solidFill>
                  <a:srgbClr val="434343"/>
                </a:solidFill>
              </a:defRPr>
            </a:lvl9pPr>
          </a:lstStyle>
          <a:p>
            <a:endParaRPr/>
          </a:p>
        </p:txBody>
      </p:sp>
      <p:sp>
        <p:nvSpPr>
          <p:cNvPr id="206" name="Google Shape;206;p15"/>
          <p:cNvSpPr txBox="1">
            <a:spLocks noGrp="1"/>
          </p:cNvSpPr>
          <p:nvPr>
            <p:ph type="subTitle" idx="9"/>
          </p:nvPr>
        </p:nvSpPr>
        <p:spPr>
          <a:xfrm flipH="1">
            <a:off x="4811675" y="3573468"/>
            <a:ext cx="2163900" cy="4266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Four Columns">
  <p:cSld name="CUSTOM_6">
    <p:spTree>
      <p:nvGrpSpPr>
        <p:cNvPr id="1" name="Shape 207"/>
        <p:cNvGrpSpPr/>
        <p:nvPr/>
      </p:nvGrpSpPr>
      <p:grpSpPr>
        <a:xfrm>
          <a:off x="0" y="0"/>
          <a:ext cx="0" cy="0"/>
          <a:chOff x="0" y="0"/>
          <a:chExt cx="0" cy="0"/>
        </a:xfrm>
      </p:grpSpPr>
      <p:sp>
        <p:nvSpPr>
          <p:cNvPr id="208" name="Google Shape;208;p16"/>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09" name="Google Shape;209;p16"/>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0" name="Google Shape;210;p16"/>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1" name="Google Shape;211;p16"/>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2" name="Google Shape;212;p16"/>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3" name="Google Shape;213;p16"/>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4" name="Google Shape;214;p16"/>
          <p:cNvSpPr txBox="1">
            <a:spLocks noGrp="1"/>
          </p:cNvSpPr>
          <p:nvPr>
            <p:ph type="subTitle" idx="6"/>
          </p:nvPr>
        </p:nvSpPr>
        <p:spPr>
          <a:xfrm flipH="1">
            <a:off x="4714175" y="3585925"/>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5" name="Google Shape;215;p16"/>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16" name="Google Shape;216;p16"/>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ext 1">
  <p:cSld name="CUSTOM_14">
    <p:spTree>
      <p:nvGrpSpPr>
        <p:cNvPr id="1" name="Shape 217"/>
        <p:cNvGrpSpPr/>
        <p:nvPr/>
      </p:nvGrpSpPr>
      <p:grpSpPr>
        <a:xfrm>
          <a:off x="0" y="0"/>
          <a:ext cx="0" cy="0"/>
          <a:chOff x="0" y="0"/>
          <a:chExt cx="0" cy="0"/>
        </a:xfrm>
      </p:grpSpPr>
      <p:sp>
        <p:nvSpPr>
          <p:cNvPr id="218" name="Google Shape;218;p17"/>
          <p:cNvSpPr/>
          <p:nvPr/>
        </p:nvSpPr>
        <p:spPr>
          <a:xfrm>
            <a:off x="6200875"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txBox="1">
            <a:spLocks noGrp="1"/>
          </p:cNvSpPr>
          <p:nvPr>
            <p:ph type="body" idx="1"/>
          </p:nvPr>
        </p:nvSpPr>
        <p:spPr>
          <a:xfrm>
            <a:off x="5438700" y="1973025"/>
            <a:ext cx="3124200" cy="2130900"/>
          </a:xfrm>
          <a:prstGeom prst="rect">
            <a:avLst/>
          </a:prstGeom>
        </p:spPr>
        <p:txBody>
          <a:bodyPr spcFirstLastPara="1" wrap="square" lIns="91425" tIns="91425" rIns="91425" bIns="91425" anchor="t" anchorCtr="0">
            <a:noAutofit/>
          </a:bodyPr>
          <a:lstStyle>
            <a:lvl1pPr marL="457200" lvl="0" indent="-330200" algn="r" rtl="0">
              <a:lnSpc>
                <a:spcPct val="100000"/>
              </a:lnSpc>
              <a:spcBef>
                <a:spcPts val="0"/>
              </a:spcBef>
              <a:spcAft>
                <a:spcPts val="0"/>
              </a:spcAft>
              <a:buSzPts val="1600"/>
              <a:buFont typeface="Raleway SemiBold"/>
              <a:buChar char="●"/>
              <a:defRPr sz="1600"/>
            </a:lvl1pPr>
            <a:lvl2pPr marL="914400" lvl="1" indent="-330200" algn="r" rtl="0">
              <a:spcBef>
                <a:spcPts val="0"/>
              </a:spcBef>
              <a:spcAft>
                <a:spcPts val="0"/>
              </a:spcAft>
              <a:buSzPts val="1600"/>
              <a:buFont typeface="Nunito Light"/>
              <a:buChar char="○"/>
              <a:defRPr sz="1600"/>
            </a:lvl2pPr>
            <a:lvl3pPr marL="1371600" lvl="2" indent="-330200" algn="r" rtl="0">
              <a:spcBef>
                <a:spcPts val="1600"/>
              </a:spcBef>
              <a:spcAft>
                <a:spcPts val="0"/>
              </a:spcAft>
              <a:buSzPts val="1600"/>
              <a:buFont typeface="Nunito Light"/>
              <a:buChar char="■"/>
              <a:defRPr sz="1600"/>
            </a:lvl3pPr>
            <a:lvl4pPr marL="1828800" lvl="3" indent="-330200" algn="r" rtl="0">
              <a:spcBef>
                <a:spcPts val="1600"/>
              </a:spcBef>
              <a:spcAft>
                <a:spcPts val="0"/>
              </a:spcAft>
              <a:buSzPts val="1600"/>
              <a:buFont typeface="Nunito Light"/>
              <a:buChar char="●"/>
              <a:defRPr sz="1600"/>
            </a:lvl4pPr>
            <a:lvl5pPr marL="2286000" lvl="4" indent="-330200" algn="r" rtl="0">
              <a:spcBef>
                <a:spcPts val="1600"/>
              </a:spcBef>
              <a:spcAft>
                <a:spcPts val="0"/>
              </a:spcAft>
              <a:buSzPts val="1600"/>
              <a:buFont typeface="Nunito Light"/>
              <a:buChar char="○"/>
              <a:defRPr sz="1600"/>
            </a:lvl5pPr>
            <a:lvl6pPr marL="2743200" lvl="5" indent="-330200" algn="r" rtl="0">
              <a:spcBef>
                <a:spcPts val="1600"/>
              </a:spcBef>
              <a:spcAft>
                <a:spcPts val="0"/>
              </a:spcAft>
              <a:buSzPts val="1600"/>
              <a:buFont typeface="Nunito Light"/>
              <a:buChar char="■"/>
              <a:defRPr sz="1600"/>
            </a:lvl6pPr>
            <a:lvl7pPr marL="3200400" lvl="6" indent="-330200" algn="r" rtl="0">
              <a:spcBef>
                <a:spcPts val="1600"/>
              </a:spcBef>
              <a:spcAft>
                <a:spcPts val="0"/>
              </a:spcAft>
              <a:buSzPts val="1600"/>
              <a:buFont typeface="Nunito Light"/>
              <a:buChar char="●"/>
              <a:defRPr sz="1600"/>
            </a:lvl7pPr>
            <a:lvl8pPr marL="3657600" lvl="7" indent="-330200" algn="r" rtl="0">
              <a:spcBef>
                <a:spcPts val="1600"/>
              </a:spcBef>
              <a:spcAft>
                <a:spcPts val="0"/>
              </a:spcAft>
              <a:buSzPts val="1600"/>
              <a:buFont typeface="Nunito Light"/>
              <a:buChar char="○"/>
              <a:defRPr sz="1600"/>
            </a:lvl8pPr>
            <a:lvl9pPr marL="4114800" lvl="8" indent="-330200" algn="r" rtl="0">
              <a:spcBef>
                <a:spcPts val="1600"/>
              </a:spcBef>
              <a:spcAft>
                <a:spcPts val="1600"/>
              </a:spcAft>
              <a:buSzPts val="1600"/>
              <a:buFont typeface="Nunito Light"/>
              <a:buChar char="■"/>
              <a:defRPr sz="1600"/>
            </a:lvl9pPr>
          </a:lstStyle>
          <a:p>
            <a:endParaRPr/>
          </a:p>
        </p:txBody>
      </p:sp>
      <p:sp>
        <p:nvSpPr>
          <p:cNvPr id="220" name="Google Shape;220;p17"/>
          <p:cNvSpPr txBox="1">
            <a:spLocks noGrp="1"/>
          </p:cNvSpPr>
          <p:nvPr>
            <p:ph type="title"/>
          </p:nvPr>
        </p:nvSpPr>
        <p:spPr>
          <a:xfrm>
            <a:off x="5438775" y="1168325"/>
            <a:ext cx="3124200" cy="669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
        <p:nvSpPr>
          <p:cNvPr id="221" name="Google Shape;221;p17"/>
          <p:cNvSpPr/>
          <p:nvPr/>
        </p:nvSpPr>
        <p:spPr>
          <a:xfrm>
            <a:off x="8318280" y="5018272"/>
            <a:ext cx="825726" cy="125232"/>
          </a:xfrm>
          <a:custGeom>
            <a:avLst/>
            <a:gdLst/>
            <a:ahLst/>
            <a:cxnLst/>
            <a:rect l="l" t="t" r="r" b="b"/>
            <a:pathLst>
              <a:path w="15396" h="2335" extrusionOk="0">
                <a:moveTo>
                  <a:pt x="1" y="1"/>
                </a:moveTo>
                <a:lnTo>
                  <a:pt x="1" y="2335"/>
                </a:lnTo>
                <a:lnTo>
                  <a:pt x="15395" y="2335"/>
                </a:lnTo>
                <a:lnTo>
                  <a:pt x="15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a:off x="6473454" y="5018272"/>
            <a:ext cx="1685830" cy="125232"/>
          </a:xfrm>
          <a:custGeom>
            <a:avLst/>
            <a:gdLst/>
            <a:ahLst/>
            <a:cxnLst/>
            <a:rect l="l" t="t" r="r" b="b"/>
            <a:pathLst>
              <a:path w="31433" h="2335" extrusionOk="0">
                <a:moveTo>
                  <a:pt x="0" y="1"/>
                </a:moveTo>
                <a:lnTo>
                  <a:pt x="0" y="2335"/>
                </a:lnTo>
                <a:lnTo>
                  <a:pt x="31433" y="2335"/>
                </a:lnTo>
                <a:lnTo>
                  <a:pt x="31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7"/>
          <p:cNvSpPr/>
          <p:nvPr/>
        </p:nvSpPr>
        <p:spPr>
          <a:xfrm>
            <a:off x="6031569" y="4810127"/>
            <a:ext cx="2520459" cy="125875"/>
          </a:xfrm>
          <a:custGeom>
            <a:avLst/>
            <a:gdLst/>
            <a:ahLst/>
            <a:cxnLst/>
            <a:rect l="l" t="t" r="r" b="b"/>
            <a:pathLst>
              <a:path w="46995" h="2347" extrusionOk="0">
                <a:moveTo>
                  <a:pt x="0" y="1"/>
                </a:moveTo>
                <a:lnTo>
                  <a:pt x="0" y="2346"/>
                </a:lnTo>
                <a:lnTo>
                  <a:pt x="46994" y="2346"/>
                </a:lnTo>
                <a:lnTo>
                  <a:pt x="469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5564744" y="4810127"/>
            <a:ext cx="285486" cy="125875"/>
          </a:xfrm>
          <a:custGeom>
            <a:avLst/>
            <a:gdLst/>
            <a:ahLst/>
            <a:cxnLst/>
            <a:rect l="l" t="t" r="r" b="b"/>
            <a:pathLst>
              <a:path w="5323" h="2347" extrusionOk="0">
                <a:moveTo>
                  <a:pt x="1" y="1"/>
                </a:moveTo>
                <a:lnTo>
                  <a:pt x="1" y="2346"/>
                </a:lnTo>
                <a:lnTo>
                  <a:pt x="5323" y="2346"/>
                </a:lnTo>
                <a:lnTo>
                  <a:pt x="5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2">
  <p:cSld name="CUSTOM_4_1">
    <p:spTree>
      <p:nvGrpSpPr>
        <p:cNvPr id="1" name="Shape 225"/>
        <p:cNvGrpSpPr/>
        <p:nvPr/>
      </p:nvGrpSpPr>
      <p:grpSpPr>
        <a:xfrm>
          <a:off x="0" y="0"/>
          <a:ext cx="0" cy="0"/>
          <a:chOff x="0" y="0"/>
          <a:chExt cx="0" cy="0"/>
        </a:xfrm>
      </p:grpSpPr>
      <p:sp>
        <p:nvSpPr>
          <p:cNvPr id="226" name="Google Shape;226;p18"/>
          <p:cNvSpPr/>
          <p:nvPr/>
        </p:nvSpPr>
        <p:spPr>
          <a:xfrm flipH="1">
            <a:off x="-4"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8"/>
          <p:cNvSpPr/>
          <p:nvPr/>
        </p:nvSpPr>
        <p:spPr>
          <a:xfrm flipH="1">
            <a:off x="67151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8"/>
          <p:cNvSpPr/>
          <p:nvPr/>
        </p:nvSpPr>
        <p:spPr>
          <a:xfrm flipH="1">
            <a:off x="1229469"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8"/>
          <p:cNvSpPr/>
          <p:nvPr/>
        </p:nvSpPr>
        <p:spPr>
          <a:xfrm flipH="1">
            <a:off x="66"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8"/>
          <p:cNvSpPr/>
          <p:nvPr/>
        </p:nvSpPr>
        <p:spPr>
          <a:xfrm flipH="1">
            <a:off x="23"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8"/>
          <p:cNvSpPr/>
          <p:nvPr/>
        </p:nvSpPr>
        <p:spPr>
          <a:xfrm flipH="1">
            <a:off x="1299983"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8"/>
          <p:cNvSpPr/>
          <p:nvPr/>
        </p:nvSpPr>
        <p:spPr>
          <a:xfrm flipH="1">
            <a:off x="8105584"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8"/>
          <p:cNvSpPr/>
          <p:nvPr/>
        </p:nvSpPr>
        <p:spPr>
          <a:xfrm flipH="1">
            <a:off x="8039752"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8"/>
          <p:cNvSpPr/>
          <p:nvPr/>
        </p:nvSpPr>
        <p:spPr>
          <a:xfrm flipH="1">
            <a:off x="5478250" y="1500456"/>
            <a:ext cx="2365680" cy="356858"/>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8"/>
          <p:cNvSpPr/>
          <p:nvPr/>
        </p:nvSpPr>
        <p:spPr>
          <a:xfrm flipH="1">
            <a:off x="6896105" y="912525"/>
            <a:ext cx="2247799" cy="355301"/>
          </a:xfrm>
          <a:custGeom>
            <a:avLst/>
            <a:gdLst/>
            <a:ahLst/>
            <a:cxnLst/>
            <a:rect l="l" t="t" r="r" b="b"/>
            <a:pathLst>
              <a:path w="12348" h="2763" extrusionOk="0">
                <a:moveTo>
                  <a:pt x="1" y="0"/>
                </a:moveTo>
                <a:lnTo>
                  <a:pt x="1" y="2762"/>
                </a:lnTo>
                <a:lnTo>
                  <a:pt x="12348" y="2762"/>
                </a:lnTo>
                <a:lnTo>
                  <a:pt x="12348"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8"/>
          <p:cNvSpPr/>
          <p:nvPr/>
        </p:nvSpPr>
        <p:spPr>
          <a:xfrm>
            <a:off x="2094075" y="1123150"/>
            <a:ext cx="4955589" cy="4020450"/>
          </a:xfrm>
          <a:custGeom>
            <a:avLst/>
            <a:gdLst/>
            <a:ahLst/>
            <a:cxnLst/>
            <a:rect l="l" t="t" r="r" b="b"/>
            <a:pathLst>
              <a:path w="151663" h="92191" extrusionOk="0">
                <a:moveTo>
                  <a:pt x="0" y="0"/>
                </a:moveTo>
                <a:lnTo>
                  <a:pt x="0" y="92190"/>
                </a:lnTo>
                <a:lnTo>
                  <a:pt x="151662" y="92190"/>
                </a:lnTo>
                <a:lnTo>
                  <a:pt x="151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8"/>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3">
  <p:cSld name="CUSTOM_5">
    <p:spTree>
      <p:nvGrpSpPr>
        <p:cNvPr id="1" name="Shape 238"/>
        <p:cNvGrpSpPr/>
        <p:nvPr/>
      </p:nvGrpSpPr>
      <p:grpSpPr>
        <a:xfrm>
          <a:off x="0" y="0"/>
          <a:ext cx="0" cy="0"/>
          <a:chOff x="0" y="0"/>
          <a:chExt cx="0" cy="0"/>
        </a:xfrm>
      </p:grpSpPr>
      <p:sp>
        <p:nvSpPr>
          <p:cNvPr id="239" name="Google Shape;239;p19"/>
          <p:cNvSpPr/>
          <p:nvPr/>
        </p:nvSpPr>
        <p:spPr>
          <a:xfrm>
            <a:off x="1817725" y="0"/>
            <a:ext cx="7326300" cy="39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9"/>
          <p:cNvSpPr txBox="1">
            <a:spLocks noGrp="1"/>
          </p:cNvSpPr>
          <p:nvPr>
            <p:ph type="body" idx="1"/>
          </p:nvPr>
        </p:nvSpPr>
        <p:spPr>
          <a:xfrm>
            <a:off x="4579525" y="2388200"/>
            <a:ext cx="3932700" cy="2130900"/>
          </a:xfrm>
          <a:prstGeom prst="rect">
            <a:avLst/>
          </a:prstGeom>
        </p:spPr>
        <p:txBody>
          <a:bodyPr spcFirstLastPara="1" wrap="square" lIns="91425" tIns="91425" rIns="91425" bIns="91425" anchor="t" anchorCtr="0">
            <a:noAutofit/>
          </a:bodyPr>
          <a:lstStyle>
            <a:lvl1pPr marL="457200" lvl="0" indent="-330200" algn="r" rtl="0">
              <a:lnSpc>
                <a:spcPct val="100000"/>
              </a:lnSpc>
              <a:spcBef>
                <a:spcPts val="0"/>
              </a:spcBef>
              <a:spcAft>
                <a:spcPts val="0"/>
              </a:spcAft>
              <a:buSzPts val="1600"/>
              <a:buChar char="●"/>
              <a:defRPr sz="1600"/>
            </a:lvl1pPr>
            <a:lvl2pPr marL="914400" lvl="1" indent="-330200" rtl="0">
              <a:spcBef>
                <a:spcPts val="0"/>
              </a:spcBef>
              <a:spcAft>
                <a:spcPts val="0"/>
              </a:spcAft>
              <a:buSzPts val="1600"/>
              <a:buChar char="○"/>
              <a:defRPr/>
            </a:lvl2pPr>
            <a:lvl3pPr marL="1371600" lvl="2" indent="-323850" rtl="0">
              <a:spcBef>
                <a:spcPts val="1600"/>
              </a:spcBef>
              <a:spcAft>
                <a:spcPts val="0"/>
              </a:spcAft>
              <a:buSzPts val="1500"/>
              <a:buChar char="■"/>
              <a:defRPr/>
            </a:lvl3pPr>
            <a:lvl4pPr marL="1828800" lvl="3" indent="-323850" rtl="0">
              <a:spcBef>
                <a:spcPts val="1600"/>
              </a:spcBef>
              <a:spcAft>
                <a:spcPts val="0"/>
              </a:spcAft>
              <a:buSzPts val="15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1150" rtl="0">
              <a:spcBef>
                <a:spcPts val="1600"/>
              </a:spcBef>
              <a:spcAft>
                <a:spcPts val="0"/>
              </a:spcAft>
              <a:buSzPts val="1300"/>
              <a:buChar char="●"/>
              <a:defRPr/>
            </a:lvl7pPr>
            <a:lvl8pPr marL="3657600" lvl="7" indent="-311150" rtl="0">
              <a:spcBef>
                <a:spcPts val="1600"/>
              </a:spcBef>
              <a:spcAft>
                <a:spcPts val="0"/>
              </a:spcAft>
              <a:buSzPts val="1300"/>
              <a:buChar char="○"/>
              <a:defRPr/>
            </a:lvl8pPr>
            <a:lvl9pPr marL="4114800" lvl="8" indent="-317500" rtl="0">
              <a:spcBef>
                <a:spcPts val="1600"/>
              </a:spcBef>
              <a:spcAft>
                <a:spcPts val="1600"/>
              </a:spcAft>
              <a:buSzPts val="1400"/>
              <a:buChar char="■"/>
              <a:defRPr/>
            </a:lvl9pPr>
          </a:lstStyle>
          <a:p>
            <a:endParaRPr/>
          </a:p>
        </p:txBody>
      </p:sp>
      <p:sp>
        <p:nvSpPr>
          <p:cNvPr id="241" name="Google Shape;241;p19"/>
          <p:cNvSpPr txBox="1">
            <a:spLocks noGrp="1"/>
          </p:cNvSpPr>
          <p:nvPr>
            <p:ph type="title"/>
          </p:nvPr>
        </p:nvSpPr>
        <p:spPr>
          <a:xfrm>
            <a:off x="4579531" y="1714800"/>
            <a:ext cx="3963300" cy="669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solidFill>
                  <a:schemeClr val="dk2"/>
                </a:solidFill>
              </a:defRPr>
            </a:lvl1pPr>
            <a:lvl2pPr lvl="1" algn="r" rtl="0">
              <a:spcBef>
                <a:spcPts val="0"/>
              </a:spcBef>
              <a:spcAft>
                <a:spcPts val="0"/>
              </a:spcAft>
              <a:buNone/>
              <a:defRPr sz="3000"/>
            </a:lvl2pPr>
            <a:lvl3pPr lvl="2" algn="r" rtl="0">
              <a:spcBef>
                <a:spcPts val="0"/>
              </a:spcBef>
              <a:spcAft>
                <a:spcPts val="0"/>
              </a:spcAft>
              <a:buNone/>
              <a:defRPr sz="3000"/>
            </a:lvl3pPr>
            <a:lvl4pPr lvl="3" algn="r" rtl="0">
              <a:spcBef>
                <a:spcPts val="0"/>
              </a:spcBef>
              <a:spcAft>
                <a:spcPts val="0"/>
              </a:spcAft>
              <a:buNone/>
              <a:defRPr sz="3000"/>
            </a:lvl4pPr>
            <a:lvl5pPr lvl="4" algn="r" rtl="0">
              <a:spcBef>
                <a:spcPts val="0"/>
              </a:spcBef>
              <a:spcAft>
                <a:spcPts val="0"/>
              </a:spcAft>
              <a:buNone/>
              <a:defRPr sz="3000"/>
            </a:lvl5pPr>
            <a:lvl6pPr lvl="5" algn="r" rtl="0">
              <a:spcBef>
                <a:spcPts val="0"/>
              </a:spcBef>
              <a:spcAft>
                <a:spcPts val="0"/>
              </a:spcAft>
              <a:buNone/>
              <a:defRPr sz="3000"/>
            </a:lvl6pPr>
            <a:lvl7pPr lvl="6" algn="r" rtl="0">
              <a:spcBef>
                <a:spcPts val="0"/>
              </a:spcBef>
              <a:spcAft>
                <a:spcPts val="0"/>
              </a:spcAft>
              <a:buNone/>
              <a:defRPr sz="3000"/>
            </a:lvl7pPr>
            <a:lvl8pPr lvl="7" algn="r" rtl="0">
              <a:spcBef>
                <a:spcPts val="0"/>
              </a:spcBef>
              <a:spcAft>
                <a:spcPts val="0"/>
              </a:spcAft>
              <a:buNone/>
              <a:defRPr sz="3000"/>
            </a:lvl8pPr>
            <a:lvl9pPr lvl="8" algn="r" rtl="0">
              <a:spcBef>
                <a:spcPts val="0"/>
              </a:spcBef>
              <a:spcAft>
                <a:spcPts val="0"/>
              </a:spcAft>
              <a:buNone/>
              <a:defRPr sz="3000"/>
            </a:lvl9pPr>
          </a:lstStyle>
          <a:p>
            <a:endParaRPr/>
          </a:p>
        </p:txBody>
      </p:sp>
      <p:sp>
        <p:nvSpPr>
          <p:cNvPr id="242" name="Google Shape;242;p19"/>
          <p:cNvSpPr/>
          <p:nvPr/>
        </p:nvSpPr>
        <p:spPr>
          <a:xfrm>
            <a:off x="0" y="2156637"/>
            <a:ext cx="2107897" cy="128764"/>
          </a:xfrm>
          <a:custGeom>
            <a:avLst/>
            <a:gdLst/>
            <a:ahLst/>
            <a:cxnLst/>
            <a:rect l="l" t="t" r="r" b="b"/>
            <a:pathLst>
              <a:path w="135840" h="8298" extrusionOk="0">
                <a:moveTo>
                  <a:pt x="1" y="1"/>
                </a:moveTo>
                <a:lnTo>
                  <a:pt x="1" y="8298"/>
                </a:lnTo>
                <a:lnTo>
                  <a:pt x="135840" y="8298"/>
                </a:lnTo>
                <a:lnTo>
                  <a:pt x="135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2107970" y="2156637"/>
            <a:ext cx="1115538" cy="128764"/>
          </a:xfrm>
          <a:custGeom>
            <a:avLst/>
            <a:gdLst/>
            <a:ahLst/>
            <a:cxnLst/>
            <a:rect l="l" t="t" r="r" b="b"/>
            <a:pathLst>
              <a:path w="71889" h="8298" extrusionOk="0">
                <a:moveTo>
                  <a:pt x="1" y="1"/>
                </a:moveTo>
                <a:lnTo>
                  <a:pt x="1" y="8298"/>
                </a:lnTo>
                <a:lnTo>
                  <a:pt x="71889" y="8298"/>
                </a:lnTo>
                <a:lnTo>
                  <a:pt x="71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430892" y="2369856"/>
            <a:ext cx="1645026" cy="128764"/>
          </a:xfrm>
          <a:custGeom>
            <a:avLst/>
            <a:gdLst/>
            <a:ahLst/>
            <a:cxnLst/>
            <a:rect l="l" t="t" r="r" b="b"/>
            <a:pathLst>
              <a:path w="106011" h="8298" extrusionOk="0">
                <a:moveTo>
                  <a:pt x="1" y="1"/>
                </a:moveTo>
                <a:lnTo>
                  <a:pt x="1" y="8297"/>
                </a:lnTo>
                <a:lnTo>
                  <a:pt x="106011" y="8297"/>
                </a:lnTo>
                <a:lnTo>
                  <a:pt x="1060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a:off x="1597826" y="2369856"/>
            <a:ext cx="478141" cy="128764"/>
          </a:xfrm>
          <a:custGeom>
            <a:avLst/>
            <a:gdLst/>
            <a:ahLst/>
            <a:cxnLst/>
            <a:rect l="l" t="t" r="r" b="b"/>
            <a:pathLst>
              <a:path w="30813" h="8298" extrusionOk="0">
                <a:moveTo>
                  <a:pt x="0" y="1"/>
                </a:moveTo>
                <a:lnTo>
                  <a:pt x="0" y="8297"/>
                </a:lnTo>
                <a:lnTo>
                  <a:pt x="30813" y="8297"/>
                </a:lnTo>
                <a:lnTo>
                  <a:pt x="30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2665754" y="2369856"/>
            <a:ext cx="557777" cy="128764"/>
          </a:xfrm>
          <a:custGeom>
            <a:avLst/>
            <a:gdLst/>
            <a:ahLst/>
            <a:cxnLst/>
            <a:rect l="l" t="t" r="r" b="b"/>
            <a:pathLst>
              <a:path w="35945" h="8298" extrusionOk="0">
                <a:moveTo>
                  <a:pt x="1" y="1"/>
                </a:moveTo>
                <a:lnTo>
                  <a:pt x="1" y="8297"/>
                </a:lnTo>
                <a:lnTo>
                  <a:pt x="35945" y="8297"/>
                </a:lnTo>
                <a:lnTo>
                  <a:pt x="359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0" y="3222713"/>
            <a:ext cx="1472750" cy="128392"/>
          </a:xfrm>
          <a:custGeom>
            <a:avLst/>
            <a:gdLst/>
            <a:ahLst/>
            <a:cxnLst/>
            <a:rect l="l" t="t" r="r" b="b"/>
            <a:pathLst>
              <a:path w="94909" h="8274" extrusionOk="0">
                <a:moveTo>
                  <a:pt x="1" y="1"/>
                </a:moveTo>
                <a:lnTo>
                  <a:pt x="1" y="8274"/>
                </a:lnTo>
                <a:lnTo>
                  <a:pt x="94908" y="8274"/>
                </a:lnTo>
                <a:lnTo>
                  <a:pt x="9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2202118" y="2369856"/>
            <a:ext cx="128764" cy="128764"/>
          </a:xfrm>
          <a:custGeom>
            <a:avLst/>
            <a:gdLst/>
            <a:ahLst/>
            <a:cxnLst/>
            <a:rect l="l" t="t" r="r" b="b"/>
            <a:pathLst>
              <a:path w="8298"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2406772" y="2369856"/>
            <a:ext cx="128764" cy="128764"/>
          </a:xfrm>
          <a:custGeom>
            <a:avLst/>
            <a:gdLst/>
            <a:ahLst/>
            <a:cxnLst/>
            <a:rect l="l" t="t" r="r" b="b"/>
            <a:pathLst>
              <a:path w="8298" h="8298" extrusionOk="0">
                <a:moveTo>
                  <a:pt x="1" y="1"/>
                </a:moveTo>
                <a:lnTo>
                  <a:pt x="1"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2061089" y="2796292"/>
            <a:ext cx="128764" cy="128749"/>
          </a:xfrm>
          <a:custGeom>
            <a:avLst/>
            <a:gdLst/>
            <a:ahLst/>
            <a:cxnLst/>
            <a:rect l="l" t="t" r="r" b="b"/>
            <a:pathLst>
              <a:path w="8298" h="8297" extrusionOk="0">
                <a:moveTo>
                  <a:pt x="0" y="0"/>
                </a:moveTo>
                <a:lnTo>
                  <a:pt x="0" y="8297"/>
                </a:lnTo>
                <a:lnTo>
                  <a:pt x="8297" y="8297"/>
                </a:lnTo>
                <a:lnTo>
                  <a:pt x="82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1856436" y="2796292"/>
            <a:ext cx="128376" cy="128749"/>
          </a:xfrm>
          <a:custGeom>
            <a:avLst/>
            <a:gdLst/>
            <a:ahLst/>
            <a:cxnLst/>
            <a:rect l="l" t="t" r="r" b="b"/>
            <a:pathLst>
              <a:path w="8273" h="8297" extrusionOk="0">
                <a:moveTo>
                  <a:pt x="0" y="0"/>
                </a:moveTo>
                <a:lnTo>
                  <a:pt x="0" y="8297"/>
                </a:lnTo>
                <a:lnTo>
                  <a:pt x="8273" y="8297"/>
                </a:lnTo>
                <a:lnTo>
                  <a:pt x="8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641505" y="2796292"/>
            <a:ext cx="128764" cy="128749"/>
          </a:xfrm>
          <a:custGeom>
            <a:avLst/>
            <a:gdLst/>
            <a:ahLst/>
            <a:cxnLst/>
            <a:rect l="l" t="t" r="r" b="b"/>
            <a:pathLst>
              <a:path w="8298" h="8297" extrusionOk="0">
                <a:moveTo>
                  <a:pt x="1" y="0"/>
                </a:moveTo>
                <a:lnTo>
                  <a:pt x="1"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3094800" y="2583074"/>
            <a:ext cx="128749" cy="128764"/>
          </a:xfrm>
          <a:custGeom>
            <a:avLst/>
            <a:gdLst/>
            <a:ahLst/>
            <a:cxnLst/>
            <a:rect l="l" t="t" r="r" b="b"/>
            <a:pathLst>
              <a:path w="8297" h="8298"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191634" y="2369856"/>
            <a:ext cx="128764" cy="128764"/>
          </a:xfrm>
          <a:custGeom>
            <a:avLst/>
            <a:gdLst/>
            <a:ahLst/>
            <a:cxnLst/>
            <a:rect l="l" t="t" r="r" b="b"/>
            <a:pathLst>
              <a:path w="8298" h="8298" extrusionOk="0">
                <a:moveTo>
                  <a:pt x="1" y="1"/>
                </a:moveTo>
                <a:lnTo>
                  <a:pt x="1"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a:off x="1339573" y="3009138"/>
            <a:ext cx="1644653" cy="128749"/>
          </a:xfrm>
          <a:custGeom>
            <a:avLst/>
            <a:gdLst/>
            <a:ahLst/>
            <a:cxnLst/>
            <a:rect l="l" t="t" r="r" b="b"/>
            <a:pathLst>
              <a:path w="105987" h="8297" extrusionOk="0">
                <a:moveTo>
                  <a:pt x="1" y="0"/>
                </a:moveTo>
                <a:lnTo>
                  <a:pt x="1" y="8297"/>
                </a:lnTo>
                <a:lnTo>
                  <a:pt x="105987" y="8297"/>
                </a:lnTo>
                <a:lnTo>
                  <a:pt x="1059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9"/>
          <p:cNvSpPr/>
          <p:nvPr/>
        </p:nvSpPr>
        <p:spPr>
          <a:xfrm>
            <a:off x="1339573" y="3009138"/>
            <a:ext cx="478156" cy="128749"/>
          </a:xfrm>
          <a:custGeom>
            <a:avLst/>
            <a:gdLst/>
            <a:ahLst/>
            <a:cxnLst/>
            <a:rect l="l" t="t" r="r" b="b"/>
            <a:pathLst>
              <a:path w="30814" h="8297" extrusionOk="0">
                <a:moveTo>
                  <a:pt x="1" y="0"/>
                </a:moveTo>
                <a:lnTo>
                  <a:pt x="1" y="8297"/>
                </a:lnTo>
                <a:lnTo>
                  <a:pt x="30813" y="8297"/>
                </a:lnTo>
                <a:lnTo>
                  <a:pt x="308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a:off x="0" y="3009510"/>
            <a:ext cx="749775" cy="128376"/>
          </a:xfrm>
          <a:custGeom>
            <a:avLst/>
            <a:gdLst/>
            <a:ahLst/>
            <a:cxnLst/>
            <a:rect l="l" t="t" r="r" b="b"/>
            <a:pathLst>
              <a:path w="48318" h="8273" extrusionOk="0">
                <a:moveTo>
                  <a:pt x="1" y="0"/>
                </a:moveTo>
                <a:lnTo>
                  <a:pt x="1" y="8273"/>
                </a:lnTo>
                <a:lnTo>
                  <a:pt x="48318" y="8273"/>
                </a:lnTo>
                <a:lnTo>
                  <a:pt x="483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9"/>
          <p:cNvSpPr/>
          <p:nvPr/>
        </p:nvSpPr>
        <p:spPr>
          <a:xfrm>
            <a:off x="1084687" y="3009138"/>
            <a:ext cx="128764" cy="128749"/>
          </a:xfrm>
          <a:custGeom>
            <a:avLst/>
            <a:gdLst/>
            <a:ahLst/>
            <a:cxnLst/>
            <a:rect l="l" t="t" r="r" b="b"/>
            <a:pathLst>
              <a:path w="8298" h="8297"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p:nvPr/>
        </p:nvSpPr>
        <p:spPr>
          <a:xfrm>
            <a:off x="879662" y="3009138"/>
            <a:ext cx="128749" cy="128749"/>
          </a:xfrm>
          <a:custGeom>
            <a:avLst/>
            <a:gdLst/>
            <a:ahLst/>
            <a:cxnLst/>
            <a:rect l="l" t="t" r="r" b="b"/>
            <a:pathLst>
              <a:path w="8297" h="8297"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533979" y="3435558"/>
            <a:ext cx="128749" cy="128764"/>
          </a:xfrm>
          <a:custGeom>
            <a:avLst/>
            <a:gdLst/>
            <a:ahLst/>
            <a:cxnLst/>
            <a:rect l="l" t="t" r="r" b="b"/>
            <a:pathLst>
              <a:path w="8297"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9"/>
          <p:cNvSpPr/>
          <p:nvPr/>
        </p:nvSpPr>
        <p:spPr>
          <a:xfrm>
            <a:off x="338622" y="3435558"/>
            <a:ext cx="128749" cy="128764"/>
          </a:xfrm>
          <a:custGeom>
            <a:avLst/>
            <a:gdLst/>
            <a:ahLst/>
            <a:cxnLst/>
            <a:rect l="l" t="t" r="r" b="b"/>
            <a:pathLst>
              <a:path w="8297" h="8298" extrusionOk="0">
                <a:moveTo>
                  <a:pt x="0" y="1"/>
                </a:moveTo>
                <a:lnTo>
                  <a:pt x="0" y="8297"/>
                </a:lnTo>
                <a:lnTo>
                  <a:pt x="8297" y="8297"/>
                </a:lnTo>
                <a:lnTo>
                  <a:pt x="82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a:off x="142891" y="3435558"/>
            <a:ext cx="128764" cy="128764"/>
          </a:xfrm>
          <a:custGeom>
            <a:avLst/>
            <a:gdLst/>
            <a:ahLst/>
            <a:cxnLst/>
            <a:rect l="l" t="t" r="r" b="b"/>
            <a:pathLst>
              <a:path w="8298" h="8298" extrusionOk="0">
                <a:moveTo>
                  <a:pt x="0" y="1"/>
                </a:moveTo>
                <a:lnTo>
                  <a:pt x="0"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a:off x="3094800" y="3009138"/>
            <a:ext cx="128749" cy="128749"/>
          </a:xfrm>
          <a:custGeom>
            <a:avLst/>
            <a:gdLst/>
            <a:ahLst/>
            <a:cxnLst/>
            <a:rect l="l" t="t" r="r" b="b"/>
            <a:pathLst>
              <a:path w="8297" h="8297" extrusionOk="0">
                <a:moveTo>
                  <a:pt x="0" y="0"/>
                </a:moveTo>
                <a:lnTo>
                  <a:pt x="0" y="8297"/>
                </a:lnTo>
                <a:lnTo>
                  <a:pt x="8297" y="8297"/>
                </a:lnTo>
                <a:lnTo>
                  <a:pt x="8297"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1676332" y="2583074"/>
            <a:ext cx="1314984" cy="128764"/>
          </a:xfrm>
          <a:custGeom>
            <a:avLst/>
            <a:gdLst/>
            <a:ahLst/>
            <a:cxnLst/>
            <a:rect l="l" t="t" r="r" b="b"/>
            <a:pathLst>
              <a:path w="84742" h="8298" extrusionOk="0">
                <a:moveTo>
                  <a:pt x="1" y="0"/>
                </a:moveTo>
                <a:lnTo>
                  <a:pt x="1" y="8297"/>
                </a:lnTo>
                <a:lnTo>
                  <a:pt x="84741" y="8297"/>
                </a:lnTo>
                <a:lnTo>
                  <a:pt x="84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a:off x="2267232" y="2796292"/>
            <a:ext cx="956281" cy="128749"/>
          </a:xfrm>
          <a:custGeom>
            <a:avLst/>
            <a:gdLst/>
            <a:ahLst/>
            <a:cxnLst/>
            <a:rect l="l" t="t" r="r" b="b"/>
            <a:pathLst>
              <a:path w="61626" h="8297" extrusionOk="0">
                <a:moveTo>
                  <a:pt x="1" y="0"/>
                </a:moveTo>
                <a:lnTo>
                  <a:pt x="1" y="8297"/>
                </a:lnTo>
                <a:lnTo>
                  <a:pt x="61626" y="8297"/>
                </a:lnTo>
                <a:lnTo>
                  <a:pt x="61626"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9"/>
          <p:cNvSpPr/>
          <p:nvPr/>
        </p:nvSpPr>
        <p:spPr>
          <a:xfrm>
            <a:off x="641505" y="2796292"/>
            <a:ext cx="896384" cy="128749"/>
          </a:xfrm>
          <a:custGeom>
            <a:avLst/>
            <a:gdLst/>
            <a:ahLst/>
            <a:cxnLst/>
            <a:rect l="l" t="t" r="r" b="b"/>
            <a:pathLst>
              <a:path w="57766" h="8297" extrusionOk="0">
                <a:moveTo>
                  <a:pt x="1" y="0"/>
                </a:moveTo>
                <a:lnTo>
                  <a:pt x="1" y="8297"/>
                </a:lnTo>
                <a:lnTo>
                  <a:pt x="57765" y="8297"/>
                </a:lnTo>
                <a:lnTo>
                  <a:pt x="57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p:nvPr/>
        </p:nvSpPr>
        <p:spPr>
          <a:xfrm>
            <a:off x="0" y="2796292"/>
            <a:ext cx="449495" cy="128749"/>
          </a:xfrm>
          <a:custGeom>
            <a:avLst/>
            <a:gdLst/>
            <a:ahLst/>
            <a:cxnLst/>
            <a:rect l="l" t="t" r="r" b="b"/>
            <a:pathLst>
              <a:path w="28967" h="8297" extrusionOk="0">
                <a:moveTo>
                  <a:pt x="1" y="0"/>
                </a:moveTo>
                <a:lnTo>
                  <a:pt x="1" y="8297"/>
                </a:lnTo>
                <a:lnTo>
                  <a:pt x="28967" y="8297"/>
                </a:lnTo>
                <a:lnTo>
                  <a:pt x="289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a:off x="1676332" y="3222340"/>
            <a:ext cx="1547157" cy="128764"/>
          </a:xfrm>
          <a:custGeom>
            <a:avLst/>
            <a:gdLst/>
            <a:ahLst/>
            <a:cxnLst/>
            <a:rect l="l" t="t" r="r" b="b"/>
            <a:pathLst>
              <a:path w="99704" h="8298" extrusionOk="0">
                <a:moveTo>
                  <a:pt x="1" y="1"/>
                </a:moveTo>
                <a:lnTo>
                  <a:pt x="1" y="8298"/>
                </a:lnTo>
                <a:lnTo>
                  <a:pt x="99704" y="8298"/>
                </a:lnTo>
                <a:lnTo>
                  <a:pt x="99704"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2522506" y="3435558"/>
            <a:ext cx="701019" cy="128764"/>
          </a:xfrm>
          <a:custGeom>
            <a:avLst/>
            <a:gdLst/>
            <a:ahLst/>
            <a:cxnLst/>
            <a:rect l="l" t="t" r="r" b="b"/>
            <a:pathLst>
              <a:path w="45176" h="8298" extrusionOk="0">
                <a:moveTo>
                  <a:pt x="0" y="1"/>
                </a:moveTo>
                <a:lnTo>
                  <a:pt x="0" y="8297"/>
                </a:lnTo>
                <a:lnTo>
                  <a:pt x="45176" y="8297"/>
                </a:lnTo>
                <a:lnTo>
                  <a:pt x="451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0" y="2583074"/>
            <a:ext cx="1277773" cy="128764"/>
          </a:xfrm>
          <a:custGeom>
            <a:avLst/>
            <a:gdLst/>
            <a:ahLst/>
            <a:cxnLst/>
            <a:rect l="l" t="t" r="r" b="b"/>
            <a:pathLst>
              <a:path w="82344" h="8298" extrusionOk="0">
                <a:moveTo>
                  <a:pt x="1" y="0"/>
                </a:moveTo>
                <a:lnTo>
                  <a:pt x="1" y="8297"/>
                </a:lnTo>
                <a:lnTo>
                  <a:pt x="82343" y="8297"/>
                </a:lnTo>
                <a:lnTo>
                  <a:pt x="823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812313" y="3435558"/>
            <a:ext cx="1562783" cy="128764"/>
          </a:xfrm>
          <a:custGeom>
            <a:avLst/>
            <a:gdLst/>
            <a:ahLst/>
            <a:cxnLst/>
            <a:rect l="l" t="t" r="r" b="b"/>
            <a:pathLst>
              <a:path w="100711" h="8298" extrusionOk="0">
                <a:moveTo>
                  <a:pt x="0" y="1"/>
                </a:moveTo>
                <a:lnTo>
                  <a:pt x="0" y="8297"/>
                </a:lnTo>
                <a:lnTo>
                  <a:pt x="100710" y="8297"/>
                </a:lnTo>
                <a:lnTo>
                  <a:pt x="100710"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9"/>
          <p:cNvSpPr/>
          <p:nvPr/>
        </p:nvSpPr>
        <p:spPr>
          <a:xfrm>
            <a:off x="3223538" y="1474200"/>
            <a:ext cx="1086520" cy="2772465"/>
          </a:xfrm>
          <a:custGeom>
            <a:avLst/>
            <a:gdLst/>
            <a:ahLst/>
            <a:cxnLst/>
            <a:rect l="l" t="t" r="r" b="b"/>
            <a:pathLst>
              <a:path w="70019" h="178667" extrusionOk="0">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9"/>
          <p:cNvSpPr/>
          <p:nvPr/>
        </p:nvSpPr>
        <p:spPr>
          <a:xfrm>
            <a:off x="-12" y="4446900"/>
            <a:ext cx="1086600" cy="69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lumns">
  <p:cSld name="CUSTOM_8">
    <p:spTree>
      <p:nvGrpSpPr>
        <p:cNvPr id="1" name="Shape 274"/>
        <p:cNvGrpSpPr/>
        <p:nvPr/>
      </p:nvGrpSpPr>
      <p:grpSpPr>
        <a:xfrm>
          <a:off x="0" y="0"/>
          <a:ext cx="0" cy="0"/>
          <a:chOff x="0" y="0"/>
          <a:chExt cx="0" cy="0"/>
        </a:xfrm>
      </p:grpSpPr>
      <p:sp>
        <p:nvSpPr>
          <p:cNvPr id="275" name="Google Shape;275;p20"/>
          <p:cNvSpPr/>
          <p:nvPr/>
        </p:nvSpPr>
        <p:spPr>
          <a:xfrm>
            <a:off x="5445850" y="1359975"/>
            <a:ext cx="3697248" cy="1208576"/>
          </a:xfrm>
          <a:custGeom>
            <a:avLst/>
            <a:gdLst/>
            <a:ahLst/>
            <a:cxnLst/>
            <a:rect l="l" t="t" r="r" b="b"/>
            <a:pathLst>
              <a:path w="115539" h="37768" extrusionOk="0">
                <a:moveTo>
                  <a:pt x="1" y="0"/>
                </a:moveTo>
                <a:lnTo>
                  <a:pt x="115539" y="0"/>
                </a:lnTo>
                <a:lnTo>
                  <a:pt x="115539" y="37767"/>
                </a:lnTo>
                <a:lnTo>
                  <a:pt x="1" y="377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899" y="2568525"/>
            <a:ext cx="3697248" cy="1208544"/>
          </a:xfrm>
          <a:custGeom>
            <a:avLst/>
            <a:gdLst/>
            <a:ahLst/>
            <a:cxnLst/>
            <a:rect l="l" t="t" r="r" b="b"/>
            <a:pathLst>
              <a:path w="115539" h="37767" extrusionOk="0">
                <a:moveTo>
                  <a:pt x="0" y="0"/>
                </a:moveTo>
                <a:lnTo>
                  <a:pt x="115538" y="0"/>
                </a:lnTo>
                <a:lnTo>
                  <a:pt x="115538" y="37767"/>
                </a:lnTo>
                <a:lnTo>
                  <a:pt x="0" y="377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0"/>
          <p:cNvSpPr/>
          <p:nvPr/>
        </p:nvSpPr>
        <p:spPr>
          <a:xfrm>
            <a:off x="-905" y="-3217"/>
            <a:ext cx="3697248" cy="357024"/>
          </a:xfrm>
          <a:custGeom>
            <a:avLst/>
            <a:gdLst/>
            <a:ahLst/>
            <a:cxnLst/>
            <a:rect l="l" t="t" r="r" b="b"/>
            <a:pathLst>
              <a:path w="115539" h="11157" extrusionOk="0">
                <a:moveTo>
                  <a:pt x="0" y="0"/>
                </a:moveTo>
                <a:lnTo>
                  <a:pt x="115538" y="0"/>
                </a:lnTo>
                <a:lnTo>
                  <a:pt x="115538" y="11156"/>
                </a:lnTo>
                <a:lnTo>
                  <a:pt x="0" y="11156"/>
                </a:ln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0"/>
          <p:cNvSpPr/>
          <p:nvPr/>
        </p:nvSpPr>
        <p:spPr>
          <a:xfrm>
            <a:off x="-905" y="3584623"/>
            <a:ext cx="417216" cy="384864"/>
          </a:xfrm>
          <a:custGeom>
            <a:avLst/>
            <a:gdLst/>
            <a:ahLst/>
            <a:cxnLst/>
            <a:rect l="l" t="t" r="r" b="b"/>
            <a:pathLst>
              <a:path w="13038" h="12027" extrusionOk="0">
                <a:moveTo>
                  <a:pt x="0" y="1"/>
                </a:moveTo>
                <a:lnTo>
                  <a:pt x="13037" y="1"/>
                </a:lnTo>
                <a:lnTo>
                  <a:pt x="13037" y="12026"/>
                </a:lnTo>
                <a:lnTo>
                  <a:pt x="0" y="120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8017591" y="1161103"/>
            <a:ext cx="1125504" cy="384832"/>
          </a:xfrm>
          <a:custGeom>
            <a:avLst/>
            <a:gdLst/>
            <a:ahLst/>
            <a:cxnLst/>
            <a:rect l="l" t="t" r="r" b="b"/>
            <a:pathLst>
              <a:path w="35172" h="12026" extrusionOk="0">
                <a:moveTo>
                  <a:pt x="1" y="0"/>
                </a:moveTo>
                <a:lnTo>
                  <a:pt x="35172" y="0"/>
                </a:lnTo>
                <a:lnTo>
                  <a:pt x="35172" y="12026"/>
                </a:lnTo>
                <a:lnTo>
                  <a:pt x="1" y="120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txBox="1">
            <a:spLocks noGrp="1"/>
          </p:cNvSpPr>
          <p:nvPr>
            <p:ph type="subTitle" idx="1"/>
          </p:nvPr>
        </p:nvSpPr>
        <p:spPr>
          <a:xfrm>
            <a:off x="5626675" y="1941426"/>
            <a:ext cx="2391600" cy="4662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a:endParaRPr/>
          </a:p>
        </p:txBody>
      </p:sp>
      <p:sp>
        <p:nvSpPr>
          <p:cNvPr id="281" name="Google Shape;281;p20"/>
          <p:cNvSpPr txBox="1">
            <a:spLocks noGrp="1"/>
          </p:cNvSpPr>
          <p:nvPr>
            <p:ph type="subTitle" idx="2"/>
          </p:nvPr>
        </p:nvSpPr>
        <p:spPr>
          <a:xfrm>
            <a:off x="1129300" y="3151101"/>
            <a:ext cx="2391600" cy="4683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500"/>
              <a:buNone/>
              <a:defRPr sz="1400"/>
            </a:lvl1pPr>
            <a:lvl2pPr lvl="1" algn="r" rtl="0">
              <a:lnSpc>
                <a:spcPct val="100000"/>
              </a:lnSpc>
              <a:spcBef>
                <a:spcPts val="0"/>
              </a:spcBef>
              <a:spcAft>
                <a:spcPts val="0"/>
              </a:spcAft>
              <a:buSzPts val="1500"/>
              <a:buNone/>
              <a:defRPr sz="1500"/>
            </a:lvl2pPr>
            <a:lvl3pPr lvl="2" algn="r" rtl="0">
              <a:lnSpc>
                <a:spcPct val="100000"/>
              </a:lnSpc>
              <a:spcBef>
                <a:spcPts val="0"/>
              </a:spcBef>
              <a:spcAft>
                <a:spcPts val="0"/>
              </a:spcAft>
              <a:buSzPts val="1500"/>
              <a:buNone/>
              <a:defRPr sz="1500"/>
            </a:lvl3pPr>
            <a:lvl4pPr lvl="3" algn="r" rtl="0">
              <a:lnSpc>
                <a:spcPct val="100000"/>
              </a:lnSpc>
              <a:spcBef>
                <a:spcPts val="0"/>
              </a:spcBef>
              <a:spcAft>
                <a:spcPts val="0"/>
              </a:spcAft>
              <a:buSzPts val="1500"/>
              <a:buNone/>
              <a:defRPr sz="1500"/>
            </a:lvl4pPr>
            <a:lvl5pPr lvl="4" algn="r" rtl="0">
              <a:lnSpc>
                <a:spcPct val="100000"/>
              </a:lnSpc>
              <a:spcBef>
                <a:spcPts val="0"/>
              </a:spcBef>
              <a:spcAft>
                <a:spcPts val="0"/>
              </a:spcAft>
              <a:buSzPts val="1500"/>
              <a:buNone/>
              <a:defRPr sz="1500"/>
            </a:lvl5pPr>
            <a:lvl6pPr lvl="5" algn="r" rtl="0">
              <a:lnSpc>
                <a:spcPct val="100000"/>
              </a:lnSpc>
              <a:spcBef>
                <a:spcPts val="0"/>
              </a:spcBef>
              <a:spcAft>
                <a:spcPts val="0"/>
              </a:spcAft>
              <a:buSzPts val="1500"/>
              <a:buNone/>
              <a:defRPr sz="1500"/>
            </a:lvl6pPr>
            <a:lvl7pPr lvl="6" algn="r" rtl="0">
              <a:lnSpc>
                <a:spcPct val="100000"/>
              </a:lnSpc>
              <a:spcBef>
                <a:spcPts val="0"/>
              </a:spcBef>
              <a:spcAft>
                <a:spcPts val="0"/>
              </a:spcAft>
              <a:buSzPts val="1500"/>
              <a:buNone/>
              <a:defRPr sz="1500"/>
            </a:lvl7pPr>
            <a:lvl8pPr lvl="7" algn="r" rtl="0">
              <a:lnSpc>
                <a:spcPct val="100000"/>
              </a:lnSpc>
              <a:spcBef>
                <a:spcPts val="0"/>
              </a:spcBef>
              <a:spcAft>
                <a:spcPts val="0"/>
              </a:spcAft>
              <a:buSzPts val="1500"/>
              <a:buNone/>
              <a:defRPr sz="1500"/>
            </a:lvl8pPr>
            <a:lvl9pPr lvl="8" algn="r" rtl="0">
              <a:lnSpc>
                <a:spcPct val="100000"/>
              </a:lnSpc>
              <a:spcBef>
                <a:spcPts val="0"/>
              </a:spcBef>
              <a:spcAft>
                <a:spcPts val="0"/>
              </a:spcAft>
              <a:buSzPts val="1500"/>
              <a:buNone/>
              <a:defRPr sz="1500"/>
            </a:lvl9pPr>
          </a:lstStyle>
          <a:p>
            <a:endParaRPr/>
          </a:p>
        </p:txBody>
      </p:sp>
      <p:sp>
        <p:nvSpPr>
          <p:cNvPr id="282" name="Google Shape;282;p20"/>
          <p:cNvSpPr txBox="1">
            <a:spLocks noGrp="1"/>
          </p:cNvSpPr>
          <p:nvPr>
            <p:ph type="title"/>
          </p:nvPr>
        </p:nvSpPr>
        <p:spPr>
          <a:xfrm>
            <a:off x="1125100" y="2794025"/>
            <a:ext cx="2395800" cy="263400"/>
          </a:xfrm>
          <a:prstGeom prst="rect">
            <a:avLst/>
          </a:prstGeom>
        </p:spPr>
        <p:txBody>
          <a:bodyPr spcFirstLastPara="1" wrap="square" lIns="91425" tIns="0" rIns="91425" bIns="0" anchor="ctr" anchorCtr="0">
            <a:noAutofit/>
          </a:bodyPr>
          <a:lstStyle>
            <a:lvl1pPr lvl="0" algn="r" rtl="0">
              <a:lnSpc>
                <a:spcPct val="100000"/>
              </a:lnSpc>
              <a:spcBef>
                <a:spcPts val="0"/>
              </a:spcBef>
              <a:spcAft>
                <a:spcPts val="0"/>
              </a:spcAft>
              <a:buSzPts val="2200"/>
              <a:buNone/>
              <a:defRPr sz="2200"/>
            </a:lvl1pPr>
            <a:lvl2pPr lvl="1" algn="r" rtl="0">
              <a:lnSpc>
                <a:spcPct val="100000"/>
              </a:lnSpc>
              <a:spcBef>
                <a:spcPts val="0"/>
              </a:spcBef>
              <a:spcAft>
                <a:spcPts val="0"/>
              </a:spcAft>
              <a:buSzPts val="4800"/>
              <a:buNone/>
              <a:defRPr sz="4800"/>
            </a:lvl2pPr>
            <a:lvl3pPr lvl="2" algn="r" rtl="0">
              <a:lnSpc>
                <a:spcPct val="100000"/>
              </a:lnSpc>
              <a:spcBef>
                <a:spcPts val="0"/>
              </a:spcBef>
              <a:spcAft>
                <a:spcPts val="0"/>
              </a:spcAft>
              <a:buSzPts val="4800"/>
              <a:buNone/>
              <a:defRPr sz="4800"/>
            </a:lvl3pPr>
            <a:lvl4pPr lvl="3" algn="r" rtl="0">
              <a:lnSpc>
                <a:spcPct val="100000"/>
              </a:lnSpc>
              <a:spcBef>
                <a:spcPts val="0"/>
              </a:spcBef>
              <a:spcAft>
                <a:spcPts val="0"/>
              </a:spcAft>
              <a:buSzPts val="4800"/>
              <a:buNone/>
              <a:defRPr sz="4800"/>
            </a:lvl4pPr>
            <a:lvl5pPr lvl="4" algn="r" rtl="0">
              <a:lnSpc>
                <a:spcPct val="100000"/>
              </a:lnSpc>
              <a:spcBef>
                <a:spcPts val="0"/>
              </a:spcBef>
              <a:spcAft>
                <a:spcPts val="0"/>
              </a:spcAft>
              <a:buSzPts val="4800"/>
              <a:buNone/>
              <a:defRPr sz="4800"/>
            </a:lvl5pPr>
            <a:lvl6pPr lvl="5" algn="r" rtl="0">
              <a:lnSpc>
                <a:spcPct val="100000"/>
              </a:lnSpc>
              <a:spcBef>
                <a:spcPts val="0"/>
              </a:spcBef>
              <a:spcAft>
                <a:spcPts val="0"/>
              </a:spcAft>
              <a:buSzPts val="4800"/>
              <a:buNone/>
              <a:defRPr sz="4800"/>
            </a:lvl6pPr>
            <a:lvl7pPr lvl="6" algn="r" rtl="0">
              <a:lnSpc>
                <a:spcPct val="100000"/>
              </a:lnSpc>
              <a:spcBef>
                <a:spcPts val="0"/>
              </a:spcBef>
              <a:spcAft>
                <a:spcPts val="0"/>
              </a:spcAft>
              <a:buSzPts val="4800"/>
              <a:buNone/>
              <a:defRPr sz="4800"/>
            </a:lvl7pPr>
            <a:lvl8pPr lvl="7" algn="r" rtl="0">
              <a:lnSpc>
                <a:spcPct val="100000"/>
              </a:lnSpc>
              <a:spcBef>
                <a:spcPts val="0"/>
              </a:spcBef>
              <a:spcAft>
                <a:spcPts val="0"/>
              </a:spcAft>
              <a:buSzPts val="4800"/>
              <a:buNone/>
              <a:defRPr sz="4800"/>
            </a:lvl8pPr>
            <a:lvl9pPr lvl="8" algn="r" rtl="0">
              <a:lnSpc>
                <a:spcPct val="100000"/>
              </a:lnSpc>
              <a:spcBef>
                <a:spcPts val="0"/>
              </a:spcBef>
              <a:spcAft>
                <a:spcPts val="0"/>
              </a:spcAft>
              <a:buSzPts val="4800"/>
              <a:buNone/>
              <a:defRPr sz="4800"/>
            </a:lvl9pPr>
          </a:lstStyle>
          <a:p>
            <a:endParaRPr/>
          </a:p>
        </p:txBody>
      </p:sp>
      <p:sp>
        <p:nvSpPr>
          <p:cNvPr id="283" name="Google Shape;283;p20"/>
          <p:cNvSpPr txBox="1">
            <a:spLocks noGrp="1"/>
          </p:cNvSpPr>
          <p:nvPr>
            <p:ph type="title" idx="3"/>
          </p:nvPr>
        </p:nvSpPr>
        <p:spPr>
          <a:xfrm>
            <a:off x="5626675" y="1582550"/>
            <a:ext cx="2395800" cy="265200"/>
          </a:xfrm>
          <a:prstGeom prst="rect">
            <a:avLst/>
          </a:prstGeom>
        </p:spPr>
        <p:txBody>
          <a:bodyPr spcFirstLastPara="1" wrap="square" lIns="91425" tIns="0" rIns="91425" bIns="0" anchor="ctr" anchorCtr="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s!">
  <p:cSld name="CUSTOM_13">
    <p:spTree>
      <p:nvGrpSpPr>
        <p:cNvPr id="1" name="Shape 51"/>
        <p:cNvGrpSpPr/>
        <p:nvPr/>
      </p:nvGrpSpPr>
      <p:grpSpPr>
        <a:xfrm>
          <a:off x="0" y="0"/>
          <a:ext cx="0" cy="0"/>
          <a:chOff x="0" y="0"/>
          <a:chExt cx="0" cy="0"/>
        </a:xfrm>
      </p:grpSpPr>
      <p:sp>
        <p:nvSpPr>
          <p:cNvPr id="52" name="Google Shape;52;p3"/>
          <p:cNvSpPr/>
          <p:nvPr/>
        </p:nvSpPr>
        <p:spPr>
          <a:xfrm>
            <a:off x="0" y="4357775"/>
            <a:ext cx="6633906"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355575" y="4357775"/>
            <a:ext cx="788431"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923700" y="0"/>
            <a:ext cx="7220221" cy="2724140"/>
          </a:xfrm>
          <a:custGeom>
            <a:avLst/>
            <a:gdLst/>
            <a:ahLst/>
            <a:cxnLst/>
            <a:rect l="l" t="t" r="r" b="b"/>
            <a:pathLst>
              <a:path w="52686" h="24170" extrusionOk="0">
                <a:moveTo>
                  <a:pt x="1" y="0"/>
                </a:moveTo>
                <a:lnTo>
                  <a:pt x="1" y="24170"/>
                </a:lnTo>
                <a:lnTo>
                  <a:pt x="52686" y="24170"/>
                </a:lnTo>
                <a:lnTo>
                  <a:pt x="526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txBox="1">
            <a:spLocks noGrp="1"/>
          </p:cNvSpPr>
          <p:nvPr>
            <p:ph type="title"/>
          </p:nvPr>
        </p:nvSpPr>
        <p:spPr>
          <a:xfrm>
            <a:off x="2951850" y="700250"/>
            <a:ext cx="32403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300">
                <a:solidFill>
                  <a:schemeClr val="dk1"/>
                </a:solidFill>
              </a:defRPr>
            </a:lvl1pPr>
            <a:lvl2pPr lvl="1" algn="ctr" rtl="0">
              <a:spcBef>
                <a:spcPts val="0"/>
              </a:spcBef>
              <a:spcAft>
                <a:spcPts val="0"/>
              </a:spcAft>
              <a:buNone/>
              <a:defRPr sz="3000">
                <a:solidFill>
                  <a:schemeClr val="dk1"/>
                </a:solidFill>
              </a:defRPr>
            </a:lvl2pPr>
            <a:lvl3pPr lvl="2" algn="ctr" rtl="0">
              <a:spcBef>
                <a:spcPts val="0"/>
              </a:spcBef>
              <a:spcAft>
                <a:spcPts val="0"/>
              </a:spcAft>
              <a:buNone/>
              <a:defRPr sz="3000">
                <a:solidFill>
                  <a:schemeClr val="dk1"/>
                </a:solidFill>
              </a:defRPr>
            </a:lvl3pPr>
            <a:lvl4pPr lvl="3" algn="ctr" rtl="0">
              <a:spcBef>
                <a:spcPts val="0"/>
              </a:spcBef>
              <a:spcAft>
                <a:spcPts val="0"/>
              </a:spcAft>
              <a:buNone/>
              <a:defRPr sz="3000">
                <a:solidFill>
                  <a:schemeClr val="dk1"/>
                </a:solidFill>
              </a:defRPr>
            </a:lvl4pPr>
            <a:lvl5pPr lvl="4" algn="ctr" rtl="0">
              <a:spcBef>
                <a:spcPts val="0"/>
              </a:spcBef>
              <a:spcAft>
                <a:spcPts val="0"/>
              </a:spcAft>
              <a:buNone/>
              <a:defRPr sz="3000">
                <a:solidFill>
                  <a:schemeClr val="dk1"/>
                </a:solidFill>
              </a:defRPr>
            </a:lvl5pPr>
            <a:lvl6pPr lvl="5" algn="ctr" rtl="0">
              <a:spcBef>
                <a:spcPts val="0"/>
              </a:spcBef>
              <a:spcAft>
                <a:spcPts val="0"/>
              </a:spcAft>
              <a:buNone/>
              <a:defRPr sz="3000">
                <a:solidFill>
                  <a:schemeClr val="dk1"/>
                </a:solidFill>
              </a:defRPr>
            </a:lvl6pPr>
            <a:lvl7pPr lvl="6" algn="ctr" rtl="0">
              <a:spcBef>
                <a:spcPts val="0"/>
              </a:spcBef>
              <a:spcAft>
                <a:spcPts val="0"/>
              </a:spcAft>
              <a:buNone/>
              <a:defRPr sz="3000">
                <a:solidFill>
                  <a:schemeClr val="dk1"/>
                </a:solidFill>
              </a:defRPr>
            </a:lvl7pPr>
            <a:lvl8pPr lvl="7" algn="ctr" rtl="0">
              <a:spcBef>
                <a:spcPts val="0"/>
              </a:spcBef>
              <a:spcAft>
                <a:spcPts val="0"/>
              </a:spcAft>
              <a:buNone/>
              <a:defRPr sz="3000">
                <a:solidFill>
                  <a:schemeClr val="dk1"/>
                </a:solidFill>
              </a:defRPr>
            </a:lvl8pPr>
            <a:lvl9pPr lvl="8" algn="ctr" rtl="0">
              <a:spcBef>
                <a:spcPts val="0"/>
              </a:spcBef>
              <a:spcAft>
                <a:spcPts val="0"/>
              </a:spcAft>
              <a:buNone/>
              <a:defRPr sz="3000">
                <a:solidFill>
                  <a:schemeClr val="dk1"/>
                </a:solidFill>
              </a:defRPr>
            </a:lvl9pPr>
          </a:lstStyle>
          <a:p>
            <a:endParaRPr/>
          </a:p>
        </p:txBody>
      </p:sp>
      <p:sp>
        <p:nvSpPr>
          <p:cNvPr id="56" name="Google Shape;56;p3"/>
          <p:cNvSpPr txBox="1">
            <a:spLocks noGrp="1"/>
          </p:cNvSpPr>
          <p:nvPr>
            <p:ph type="subTitle" idx="1"/>
          </p:nvPr>
        </p:nvSpPr>
        <p:spPr>
          <a:xfrm>
            <a:off x="2951850" y="1515875"/>
            <a:ext cx="3240300" cy="12084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Clr>
                <a:schemeClr val="dk1"/>
              </a:buClr>
              <a:buSzPts val="3000"/>
              <a:buNone/>
              <a:defRPr sz="1600">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57" name="Google Shape;57;p3"/>
          <p:cNvSpPr txBox="1"/>
          <p:nvPr/>
        </p:nvSpPr>
        <p:spPr>
          <a:xfrm>
            <a:off x="2510100" y="3306950"/>
            <a:ext cx="4123800" cy="91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58" name="Google Shape;58;p3"/>
          <p:cNvSpPr/>
          <p:nvPr/>
        </p:nvSpPr>
        <p:spPr>
          <a:xfrm>
            <a:off x="7377200"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810278"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896029"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105579"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39789"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ntents">
  <p:cSld name="CUSTOM_10">
    <p:spTree>
      <p:nvGrpSpPr>
        <p:cNvPr id="1" name="Shape 284"/>
        <p:cNvGrpSpPr/>
        <p:nvPr/>
      </p:nvGrpSpPr>
      <p:grpSpPr>
        <a:xfrm>
          <a:off x="0" y="0"/>
          <a:ext cx="0" cy="0"/>
          <a:chOff x="0" y="0"/>
          <a:chExt cx="0" cy="0"/>
        </a:xfrm>
      </p:grpSpPr>
      <p:sp>
        <p:nvSpPr>
          <p:cNvPr id="285" name="Google Shape;285;p21"/>
          <p:cNvSpPr txBox="1">
            <a:spLocks noGrp="1"/>
          </p:cNvSpPr>
          <p:nvPr>
            <p:ph type="subTitle" idx="1"/>
          </p:nvPr>
        </p:nvSpPr>
        <p:spPr>
          <a:xfrm flipH="1">
            <a:off x="720000" y="1132375"/>
            <a:ext cx="7704000" cy="329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Roboto"/>
              <a:buAutoNum type="arabicPeriod"/>
              <a:defRPr sz="1200"/>
            </a:lvl1pPr>
            <a:lvl2pPr lvl="1" algn="ctr" rtl="0">
              <a:lnSpc>
                <a:spcPct val="100000"/>
              </a:lnSpc>
              <a:spcBef>
                <a:spcPts val="0"/>
              </a:spcBef>
              <a:spcAft>
                <a:spcPts val="0"/>
              </a:spcAft>
              <a:buSzPts val="1200"/>
              <a:buFont typeface="Roboto Condensed Light"/>
              <a:buAutoNum type="alphaLcPeriod"/>
              <a:defRPr sz="1200"/>
            </a:lvl2pPr>
            <a:lvl3pPr lvl="2" algn="ctr" rtl="0">
              <a:lnSpc>
                <a:spcPct val="100000"/>
              </a:lnSpc>
              <a:spcBef>
                <a:spcPts val="0"/>
              </a:spcBef>
              <a:spcAft>
                <a:spcPts val="0"/>
              </a:spcAft>
              <a:buSzPts val="1200"/>
              <a:buFont typeface="Roboto Condensed Light"/>
              <a:buAutoNum type="romanLcPeriod"/>
              <a:defRPr sz="1200"/>
            </a:lvl3pPr>
            <a:lvl4pPr lvl="3" algn="ctr" rtl="0">
              <a:lnSpc>
                <a:spcPct val="100000"/>
              </a:lnSpc>
              <a:spcBef>
                <a:spcPts val="0"/>
              </a:spcBef>
              <a:spcAft>
                <a:spcPts val="0"/>
              </a:spcAft>
              <a:buSzPts val="1200"/>
              <a:buFont typeface="Roboto Condensed Light"/>
              <a:buAutoNum type="arabicPeriod"/>
              <a:defRPr sz="1200"/>
            </a:lvl4pPr>
            <a:lvl5pPr lvl="4" algn="ctr" rtl="0">
              <a:lnSpc>
                <a:spcPct val="100000"/>
              </a:lnSpc>
              <a:spcBef>
                <a:spcPts val="0"/>
              </a:spcBef>
              <a:spcAft>
                <a:spcPts val="0"/>
              </a:spcAft>
              <a:buSzPts val="1200"/>
              <a:buFont typeface="Roboto Condensed Light"/>
              <a:buAutoNum type="alphaLcPeriod"/>
              <a:defRPr sz="1200"/>
            </a:lvl5pPr>
            <a:lvl6pPr lvl="5" algn="ctr" rtl="0">
              <a:lnSpc>
                <a:spcPct val="100000"/>
              </a:lnSpc>
              <a:spcBef>
                <a:spcPts val="0"/>
              </a:spcBef>
              <a:spcAft>
                <a:spcPts val="0"/>
              </a:spcAft>
              <a:buSzPts val="1200"/>
              <a:buFont typeface="Roboto Condensed Light"/>
              <a:buAutoNum type="romanLcPeriod"/>
              <a:defRPr sz="1200"/>
            </a:lvl6pPr>
            <a:lvl7pPr lvl="6" algn="ctr" rtl="0">
              <a:lnSpc>
                <a:spcPct val="100000"/>
              </a:lnSpc>
              <a:spcBef>
                <a:spcPts val="0"/>
              </a:spcBef>
              <a:spcAft>
                <a:spcPts val="0"/>
              </a:spcAft>
              <a:buSzPts val="1200"/>
              <a:buFont typeface="Roboto Condensed Light"/>
              <a:buAutoNum type="arabicPeriod"/>
              <a:defRPr sz="1200"/>
            </a:lvl7pPr>
            <a:lvl8pPr lvl="7" algn="ctr" rtl="0">
              <a:lnSpc>
                <a:spcPct val="100000"/>
              </a:lnSpc>
              <a:spcBef>
                <a:spcPts val="0"/>
              </a:spcBef>
              <a:spcAft>
                <a:spcPts val="0"/>
              </a:spcAft>
              <a:buSzPts val="1200"/>
              <a:buFont typeface="Roboto Condensed Light"/>
              <a:buAutoNum type="alphaLcPeriod"/>
              <a:defRPr sz="1200"/>
            </a:lvl8pPr>
            <a:lvl9pPr lvl="8" algn="ctr" rtl="0">
              <a:lnSpc>
                <a:spcPct val="100000"/>
              </a:lnSpc>
              <a:spcBef>
                <a:spcPts val="0"/>
              </a:spcBef>
              <a:spcAft>
                <a:spcPts val="0"/>
              </a:spcAft>
              <a:buSzPts val="1200"/>
              <a:buFont typeface="Roboto Condensed Light"/>
              <a:buAutoNum type="romanLcPeriod"/>
              <a:defRPr sz="1200"/>
            </a:lvl9pPr>
          </a:lstStyle>
          <a:p>
            <a:endParaRPr/>
          </a:p>
        </p:txBody>
      </p:sp>
      <p:sp>
        <p:nvSpPr>
          <p:cNvPr id="286" name="Google Shape;286;p21"/>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11">
    <p:spTree>
      <p:nvGrpSpPr>
        <p:cNvPr id="1" name="Shape 287"/>
        <p:cNvGrpSpPr/>
        <p:nvPr/>
      </p:nvGrpSpPr>
      <p:grpSpPr>
        <a:xfrm>
          <a:off x="0" y="0"/>
          <a:ext cx="0" cy="0"/>
          <a:chOff x="0" y="0"/>
          <a:chExt cx="0" cy="0"/>
        </a:xfrm>
      </p:grpSpPr>
      <p:sp>
        <p:nvSpPr>
          <p:cNvPr id="288" name="Google Shape;288;p22"/>
          <p:cNvSpPr txBox="1">
            <a:spLocks noGrp="1"/>
          </p:cNvSpPr>
          <p:nvPr>
            <p:ph type="subTitle" idx="1"/>
          </p:nvPr>
        </p:nvSpPr>
        <p:spPr>
          <a:xfrm>
            <a:off x="6416724" y="22831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9" name="Google Shape;289;p22"/>
          <p:cNvSpPr txBox="1">
            <a:spLocks noGrp="1"/>
          </p:cNvSpPr>
          <p:nvPr>
            <p:ph type="title"/>
          </p:nvPr>
        </p:nvSpPr>
        <p:spPr>
          <a:xfrm>
            <a:off x="6385849" y="1753325"/>
            <a:ext cx="1957500" cy="5298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0" name="Google Shape;290;p22"/>
          <p:cNvSpPr txBox="1">
            <a:spLocks noGrp="1"/>
          </p:cNvSpPr>
          <p:nvPr>
            <p:ph type="subTitle" idx="2"/>
          </p:nvPr>
        </p:nvSpPr>
        <p:spPr>
          <a:xfrm>
            <a:off x="835225" y="22831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1" name="Google Shape;291;p22"/>
          <p:cNvSpPr txBox="1">
            <a:spLocks noGrp="1"/>
          </p:cNvSpPr>
          <p:nvPr>
            <p:ph type="title" idx="3"/>
          </p:nvPr>
        </p:nvSpPr>
        <p:spPr>
          <a:xfrm>
            <a:off x="804350" y="1753325"/>
            <a:ext cx="1957500" cy="5298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2" name="Google Shape;292;p22"/>
          <p:cNvSpPr txBox="1">
            <a:spLocks noGrp="1"/>
          </p:cNvSpPr>
          <p:nvPr>
            <p:ph type="subTitle" idx="4"/>
          </p:nvPr>
        </p:nvSpPr>
        <p:spPr>
          <a:xfrm>
            <a:off x="3624150" y="22831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2"/>
          <p:cNvSpPr txBox="1">
            <a:spLocks noGrp="1"/>
          </p:cNvSpPr>
          <p:nvPr>
            <p:ph type="title" idx="5"/>
          </p:nvPr>
        </p:nvSpPr>
        <p:spPr>
          <a:xfrm>
            <a:off x="3593246" y="1753325"/>
            <a:ext cx="1957500" cy="5298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4" name="Google Shape;294;p22"/>
          <p:cNvSpPr txBox="1">
            <a:spLocks noGrp="1"/>
          </p:cNvSpPr>
          <p:nvPr>
            <p:ph type="subTitle" idx="6"/>
          </p:nvPr>
        </p:nvSpPr>
        <p:spPr>
          <a:xfrm>
            <a:off x="6416724" y="38264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22"/>
          <p:cNvSpPr txBox="1">
            <a:spLocks noGrp="1"/>
          </p:cNvSpPr>
          <p:nvPr>
            <p:ph type="title" idx="7"/>
          </p:nvPr>
        </p:nvSpPr>
        <p:spPr>
          <a:xfrm>
            <a:off x="6385824" y="3296625"/>
            <a:ext cx="1957500" cy="5298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6" name="Google Shape;296;p22"/>
          <p:cNvSpPr txBox="1">
            <a:spLocks noGrp="1"/>
          </p:cNvSpPr>
          <p:nvPr>
            <p:ph type="subTitle" idx="8"/>
          </p:nvPr>
        </p:nvSpPr>
        <p:spPr>
          <a:xfrm>
            <a:off x="835225" y="38264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7" name="Google Shape;297;p22"/>
          <p:cNvSpPr txBox="1">
            <a:spLocks noGrp="1"/>
          </p:cNvSpPr>
          <p:nvPr>
            <p:ph type="title" idx="9"/>
          </p:nvPr>
        </p:nvSpPr>
        <p:spPr>
          <a:xfrm>
            <a:off x="804325" y="3296625"/>
            <a:ext cx="1957500" cy="5298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8" name="Google Shape;298;p22"/>
          <p:cNvSpPr txBox="1">
            <a:spLocks noGrp="1"/>
          </p:cNvSpPr>
          <p:nvPr>
            <p:ph type="subTitle" idx="13"/>
          </p:nvPr>
        </p:nvSpPr>
        <p:spPr>
          <a:xfrm>
            <a:off x="3624150" y="38264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9" name="Google Shape;299;p22"/>
          <p:cNvSpPr txBox="1">
            <a:spLocks noGrp="1"/>
          </p:cNvSpPr>
          <p:nvPr>
            <p:ph type="title" idx="14"/>
          </p:nvPr>
        </p:nvSpPr>
        <p:spPr>
          <a:xfrm>
            <a:off x="3593246" y="3296625"/>
            <a:ext cx="1957500" cy="5298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300" name="Google Shape;300;p22"/>
          <p:cNvSpPr txBox="1">
            <a:spLocks noGrp="1"/>
          </p:cNvSpPr>
          <p:nvPr>
            <p:ph type="title" idx="15"/>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301" name="Google Shape;301;p22"/>
          <p:cNvSpPr/>
          <p:nvPr/>
        </p:nvSpPr>
        <p:spPr>
          <a:xfrm flipH="1">
            <a:off x="-40" y="1952289"/>
            <a:ext cx="7790203" cy="13187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flipH="1">
            <a:off x="933395" y="3495600"/>
            <a:ext cx="8210589" cy="131851"/>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Percentages">
  <p:cSld name="CUSTOM_12">
    <p:spTree>
      <p:nvGrpSpPr>
        <p:cNvPr id="1" name="Shape 303"/>
        <p:cNvGrpSpPr/>
        <p:nvPr/>
      </p:nvGrpSpPr>
      <p:grpSpPr>
        <a:xfrm>
          <a:off x="0" y="0"/>
          <a:ext cx="0" cy="0"/>
          <a:chOff x="0" y="0"/>
          <a:chExt cx="0" cy="0"/>
        </a:xfrm>
      </p:grpSpPr>
      <p:sp>
        <p:nvSpPr>
          <p:cNvPr id="304" name="Google Shape;304;p23"/>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305" name="Google Shape;305;p23"/>
          <p:cNvSpPr txBox="1">
            <a:spLocks noGrp="1"/>
          </p:cNvSpPr>
          <p:nvPr>
            <p:ph type="title" idx="2" hasCustomPrompt="1"/>
          </p:nvPr>
        </p:nvSpPr>
        <p:spPr>
          <a:xfrm>
            <a:off x="2201811" y="2233575"/>
            <a:ext cx="1609800" cy="58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
        <p:nvSpPr>
          <p:cNvPr id="306" name="Google Shape;306;p23"/>
          <p:cNvSpPr txBox="1">
            <a:spLocks noGrp="1"/>
          </p:cNvSpPr>
          <p:nvPr>
            <p:ph type="title" idx="3" hasCustomPrompt="1"/>
          </p:nvPr>
        </p:nvSpPr>
        <p:spPr>
          <a:xfrm>
            <a:off x="5332488" y="2233575"/>
            <a:ext cx="1609800" cy="58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
        <p:nvSpPr>
          <p:cNvPr id="307" name="Google Shape;307;p23"/>
          <p:cNvSpPr/>
          <p:nvPr/>
        </p:nvSpPr>
        <p:spPr>
          <a:xfrm flipH="1">
            <a:off x="-11" y="0"/>
            <a:ext cx="1371614" cy="356851"/>
          </a:xfrm>
          <a:custGeom>
            <a:avLst/>
            <a:gdLst/>
            <a:ahLst/>
            <a:cxnLst/>
            <a:rect l="l" t="t" r="r" b="b"/>
            <a:pathLst>
              <a:path w="16884" h="2775" extrusionOk="0">
                <a:moveTo>
                  <a:pt x="0" y="1"/>
                </a:moveTo>
                <a:lnTo>
                  <a:pt x="0" y="2775"/>
                </a:lnTo>
                <a:lnTo>
                  <a:pt x="16883" y="2775"/>
                </a:lnTo>
                <a:lnTo>
                  <a:pt x="16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8355575" y="4357775"/>
            <a:ext cx="788431" cy="785368"/>
          </a:xfrm>
          <a:custGeom>
            <a:avLst/>
            <a:gdLst/>
            <a:ahLst/>
            <a:cxnLst/>
            <a:rect l="l" t="t" r="r" b="b"/>
            <a:pathLst>
              <a:path w="17241" h="16396" extrusionOk="0">
                <a:moveTo>
                  <a:pt x="0" y="1"/>
                </a:moveTo>
                <a:lnTo>
                  <a:pt x="0" y="16396"/>
                </a:lnTo>
                <a:lnTo>
                  <a:pt x="17240" y="16396"/>
                </a:lnTo>
                <a:lnTo>
                  <a:pt x="17240"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3"/>
          <p:cNvSpPr/>
          <p:nvPr/>
        </p:nvSpPr>
        <p:spPr>
          <a:xfrm flipH="1">
            <a:off x="7353292" y="4786292"/>
            <a:ext cx="1371614"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mall numbers">
  <p:cSld name="CUSTOM_15">
    <p:spTree>
      <p:nvGrpSpPr>
        <p:cNvPr id="1" name="Shape 310"/>
        <p:cNvGrpSpPr/>
        <p:nvPr/>
      </p:nvGrpSpPr>
      <p:grpSpPr>
        <a:xfrm>
          <a:off x="0" y="0"/>
          <a:ext cx="0" cy="0"/>
          <a:chOff x="0" y="0"/>
          <a:chExt cx="0" cy="0"/>
        </a:xfrm>
      </p:grpSpPr>
      <p:sp>
        <p:nvSpPr>
          <p:cNvPr id="311" name="Google Shape;311;p24"/>
          <p:cNvSpPr txBox="1">
            <a:spLocks noGrp="1"/>
          </p:cNvSpPr>
          <p:nvPr>
            <p:ph type="subTitle" idx="1"/>
          </p:nvPr>
        </p:nvSpPr>
        <p:spPr>
          <a:xfrm>
            <a:off x="3423600" y="1473000"/>
            <a:ext cx="2296500" cy="4572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2" name="Google Shape;312;p24"/>
          <p:cNvSpPr txBox="1">
            <a:spLocks noGrp="1"/>
          </p:cNvSpPr>
          <p:nvPr>
            <p:ph type="title" hasCustomPrompt="1"/>
          </p:nvPr>
        </p:nvSpPr>
        <p:spPr>
          <a:xfrm>
            <a:off x="3423750" y="934700"/>
            <a:ext cx="2296500" cy="457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SzPts val="2500"/>
              <a:buFont typeface="Barlow"/>
              <a:buNone/>
              <a:defRPr sz="2500" b="1">
                <a:latin typeface="Barlow"/>
                <a:ea typeface="Barlow"/>
                <a:cs typeface="Barlow"/>
                <a:sym typeface="Barlow"/>
              </a:defRPr>
            </a:lvl2pPr>
            <a:lvl3pPr lvl="2" algn="ctr" rtl="0">
              <a:spcBef>
                <a:spcPts val="0"/>
              </a:spcBef>
              <a:spcAft>
                <a:spcPts val="0"/>
              </a:spcAft>
              <a:buSzPts val="2500"/>
              <a:buFont typeface="Barlow"/>
              <a:buNone/>
              <a:defRPr sz="2500" b="1">
                <a:latin typeface="Barlow"/>
                <a:ea typeface="Barlow"/>
                <a:cs typeface="Barlow"/>
                <a:sym typeface="Barlow"/>
              </a:defRPr>
            </a:lvl3pPr>
            <a:lvl4pPr lvl="3" algn="ctr" rtl="0">
              <a:spcBef>
                <a:spcPts val="0"/>
              </a:spcBef>
              <a:spcAft>
                <a:spcPts val="0"/>
              </a:spcAft>
              <a:buSzPts val="2500"/>
              <a:buFont typeface="Barlow"/>
              <a:buNone/>
              <a:defRPr sz="2500" b="1">
                <a:latin typeface="Barlow"/>
                <a:ea typeface="Barlow"/>
                <a:cs typeface="Barlow"/>
                <a:sym typeface="Barlow"/>
              </a:defRPr>
            </a:lvl4pPr>
            <a:lvl5pPr lvl="4" algn="ctr" rtl="0">
              <a:spcBef>
                <a:spcPts val="0"/>
              </a:spcBef>
              <a:spcAft>
                <a:spcPts val="0"/>
              </a:spcAft>
              <a:buSzPts val="2500"/>
              <a:buFont typeface="Barlow"/>
              <a:buNone/>
              <a:defRPr sz="2500" b="1">
                <a:latin typeface="Barlow"/>
                <a:ea typeface="Barlow"/>
                <a:cs typeface="Barlow"/>
                <a:sym typeface="Barlow"/>
              </a:defRPr>
            </a:lvl5pPr>
            <a:lvl6pPr lvl="5" algn="ctr" rtl="0">
              <a:spcBef>
                <a:spcPts val="0"/>
              </a:spcBef>
              <a:spcAft>
                <a:spcPts val="0"/>
              </a:spcAft>
              <a:buSzPts val="2500"/>
              <a:buFont typeface="Barlow"/>
              <a:buNone/>
              <a:defRPr sz="2500" b="1">
                <a:latin typeface="Barlow"/>
                <a:ea typeface="Barlow"/>
                <a:cs typeface="Barlow"/>
                <a:sym typeface="Barlow"/>
              </a:defRPr>
            </a:lvl6pPr>
            <a:lvl7pPr lvl="6" algn="ctr" rtl="0">
              <a:spcBef>
                <a:spcPts val="0"/>
              </a:spcBef>
              <a:spcAft>
                <a:spcPts val="0"/>
              </a:spcAft>
              <a:buSzPts val="2500"/>
              <a:buFont typeface="Barlow"/>
              <a:buNone/>
              <a:defRPr sz="2500" b="1">
                <a:latin typeface="Barlow"/>
                <a:ea typeface="Barlow"/>
                <a:cs typeface="Barlow"/>
                <a:sym typeface="Barlow"/>
              </a:defRPr>
            </a:lvl7pPr>
            <a:lvl8pPr lvl="7" algn="ctr" rtl="0">
              <a:spcBef>
                <a:spcPts val="0"/>
              </a:spcBef>
              <a:spcAft>
                <a:spcPts val="0"/>
              </a:spcAft>
              <a:buSzPts val="2500"/>
              <a:buFont typeface="Barlow"/>
              <a:buNone/>
              <a:defRPr sz="2500" b="1">
                <a:latin typeface="Barlow"/>
                <a:ea typeface="Barlow"/>
                <a:cs typeface="Barlow"/>
                <a:sym typeface="Barlow"/>
              </a:defRPr>
            </a:lvl8pPr>
            <a:lvl9pPr lvl="8" algn="ctr" rtl="0">
              <a:spcBef>
                <a:spcPts val="0"/>
              </a:spcBef>
              <a:spcAft>
                <a:spcPts val="0"/>
              </a:spcAft>
              <a:buSzPts val="2500"/>
              <a:buFont typeface="Barlow"/>
              <a:buNone/>
              <a:defRPr sz="2500" b="1">
                <a:latin typeface="Barlow"/>
                <a:ea typeface="Barlow"/>
                <a:cs typeface="Barlow"/>
                <a:sym typeface="Barlow"/>
              </a:defRPr>
            </a:lvl9pPr>
          </a:lstStyle>
          <a:p>
            <a:r>
              <a:t>xx%</a:t>
            </a:r>
          </a:p>
        </p:txBody>
      </p:sp>
      <p:sp>
        <p:nvSpPr>
          <p:cNvPr id="313" name="Google Shape;313;p24"/>
          <p:cNvSpPr txBox="1">
            <a:spLocks noGrp="1"/>
          </p:cNvSpPr>
          <p:nvPr>
            <p:ph type="subTitle" idx="2"/>
          </p:nvPr>
        </p:nvSpPr>
        <p:spPr>
          <a:xfrm>
            <a:off x="3423600" y="2688513"/>
            <a:ext cx="2296500" cy="4572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4" name="Google Shape;314;p24"/>
          <p:cNvSpPr txBox="1">
            <a:spLocks noGrp="1"/>
          </p:cNvSpPr>
          <p:nvPr>
            <p:ph type="title" idx="3" hasCustomPrompt="1"/>
          </p:nvPr>
        </p:nvSpPr>
        <p:spPr>
          <a:xfrm>
            <a:off x="3423750" y="2150202"/>
            <a:ext cx="2296500" cy="4572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SzPts val="2500"/>
              <a:buFont typeface="Barlow"/>
              <a:buNone/>
              <a:defRPr sz="2500" b="1">
                <a:latin typeface="Barlow"/>
                <a:ea typeface="Barlow"/>
                <a:cs typeface="Barlow"/>
                <a:sym typeface="Barlow"/>
              </a:defRPr>
            </a:lvl2pPr>
            <a:lvl3pPr lvl="2" algn="ctr" rtl="0">
              <a:spcBef>
                <a:spcPts val="0"/>
              </a:spcBef>
              <a:spcAft>
                <a:spcPts val="0"/>
              </a:spcAft>
              <a:buSzPts val="2500"/>
              <a:buFont typeface="Barlow"/>
              <a:buNone/>
              <a:defRPr sz="2500" b="1">
                <a:latin typeface="Barlow"/>
                <a:ea typeface="Barlow"/>
                <a:cs typeface="Barlow"/>
                <a:sym typeface="Barlow"/>
              </a:defRPr>
            </a:lvl3pPr>
            <a:lvl4pPr lvl="3" algn="ctr" rtl="0">
              <a:spcBef>
                <a:spcPts val="0"/>
              </a:spcBef>
              <a:spcAft>
                <a:spcPts val="0"/>
              </a:spcAft>
              <a:buSzPts val="2500"/>
              <a:buFont typeface="Barlow"/>
              <a:buNone/>
              <a:defRPr sz="2500" b="1">
                <a:latin typeface="Barlow"/>
                <a:ea typeface="Barlow"/>
                <a:cs typeface="Barlow"/>
                <a:sym typeface="Barlow"/>
              </a:defRPr>
            </a:lvl4pPr>
            <a:lvl5pPr lvl="4" algn="ctr" rtl="0">
              <a:spcBef>
                <a:spcPts val="0"/>
              </a:spcBef>
              <a:spcAft>
                <a:spcPts val="0"/>
              </a:spcAft>
              <a:buSzPts val="2500"/>
              <a:buFont typeface="Barlow"/>
              <a:buNone/>
              <a:defRPr sz="2500" b="1">
                <a:latin typeface="Barlow"/>
                <a:ea typeface="Barlow"/>
                <a:cs typeface="Barlow"/>
                <a:sym typeface="Barlow"/>
              </a:defRPr>
            </a:lvl5pPr>
            <a:lvl6pPr lvl="5" algn="ctr" rtl="0">
              <a:spcBef>
                <a:spcPts val="0"/>
              </a:spcBef>
              <a:spcAft>
                <a:spcPts val="0"/>
              </a:spcAft>
              <a:buSzPts val="2500"/>
              <a:buFont typeface="Barlow"/>
              <a:buNone/>
              <a:defRPr sz="2500" b="1">
                <a:latin typeface="Barlow"/>
                <a:ea typeface="Barlow"/>
                <a:cs typeface="Barlow"/>
                <a:sym typeface="Barlow"/>
              </a:defRPr>
            </a:lvl6pPr>
            <a:lvl7pPr lvl="6" algn="ctr" rtl="0">
              <a:spcBef>
                <a:spcPts val="0"/>
              </a:spcBef>
              <a:spcAft>
                <a:spcPts val="0"/>
              </a:spcAft>
              <a:buSzPts val="2500"/>
              <a:buFont typeface="Barlow"/>
              <a:buNone/>
              <a:defRPr sz="2500" b="1">
                <a:latin typeface="Barlow"/>
                <a:ea typeface="Barlow"/>
                <a:cs typeface="Barlow"/>
                <a:sym typeface="Barlow"/>
              </a:defRPr>
            </a:lvl7pPr>
            <a:lvl8pPr lvl="7" algn="ctr" rtl="0">
              <a:spcBef>
                <a:spcPts val="0"/>
              </a:spcBef>
              <a:spcAft>
                <a:spcPts val="0"/>
              </a:spcAft>
              <a:buSzPts val="2500"/>
              <a:buFont typeface="Barlow"/>
              <a:buNone/>
              <a:defRPr sz="2500" b="1">
                <a:latin typeface="Barlow"/>
                <a:ea typeface="Barlow"/>
                <a:cs typeface="Barlow"/>
                <a:sym typeface="Barlow"/>
              </a:defRPr>
            </a:lvl8pPr>
            <a:lvl9pPr lvl="8" algn="ctr" rtl="0">
              <a:spcBef>
                <a:spcPts val="0"/>
              </a:spcBef>
              <a:spcAft>
                <a:spcPts val="0"/>
              </a:spcAft>
              <a:buSzPts val="2500"/>
              <a:buFont typeface="Barlow"/>
              <a:buNone/>
              <a:defRPr sz="2500" b="1">
                <a:latin typeface="Barlow"/>
                <a:ea typeface="Barlow"/>
                <a:cs typeface="Barlow"/>
                <a:sym typeface="Barlow"/>
              </a:defRPr>
            </a:lvl9pPr>
          </a:lstStyle>
          <a:p>
            <a:r>
              <a:t>xx%</a:t>
            </a:r>
          </a:p>
        </p:txBody>
      </p:sp>
      <p:sp>
        <p:nvSpPr>
          <p:cNvPr id="315" name="Google Shape;315;p24"/>
          <p:cNvSpPr txBox="1">
            <a:spLocks noGrp="1"/>
          </p:cNvSpPr>
          <p:nvPr>
            <p:ph type="subTitle" idx="4"/>
          </p:nvPr>
        </p:nvSpPr>
        <p:spPr>
          <a:xfrm>
            <a:off x="3423750" y="3904025"/>
            <a:ext cx="2296500" cy="4572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6" name="Google Shape;316;p24"/>
          <p:cNvSpPr txBox="1">
            <a:spLocks noGrp="1"/>
          </p:cNvSpPr>
          <p:nvPr>
            <p:ph type="title" idx="5" hasCustomPrompt="1"/>
          </p:nvPr>
        </p:nvSpPr>
        <p:spPr>
          <a:xfrm>
            <a:off x="3423750" y="3365703"/>
            <a:ext cx="2296500" cy="457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SzPts val="2500"/>
              <a:buFont typeface="Barlow"/>
              <a:buNone/>
              <a:defRPr sz="2500" b="1">
                <a:latin typeface="Barlow"/>
                <a:ea typeface="Barlow"/>
                <a:cs typeface="Barlow"/>
                <a:sym typeface="Barlow"/>
              </a:defRPr>
            </a:lvl2pPr>
            <a:lvl3pPr lvl="2" algn="ctr" rtl="0">
              <a:spcBef>
                <a:spcPts val="0"/>
              </a:spcBef>
              <a:spcAft>
                <a:spcPts val="0"/>
              </a:spcAft>
              <a:buSzPts val="2500"/>
              <a:buFont typeface="Barlow"/>
              <a:buNone/>
              <a:defRPr sz="2500" b="1">
                <a:latin typeface="Barlow"/>
                <a:ea typeface="Barlow"/>
                <a:cs typeface="Barlow"/>
                <a:sym typeface="Barlow"/>
              </a:defRPr>
            </a:lvl3pPr>
            <a:lvl4pPr lvl="3" algn="ctr" rtl="0">
              <a:spcBef>
                <a:spcPts val="0"/>
              </a:spcBef>
              <a:spcAft>
                <a:spcPts val="0"/>
              </a:spcAft>
              <a:buSzPts val="2500"/>
              <a:buFont typeface="Barlow"/>
              <a:buNone/>
              <a:defRPr sz="2500" b="1">
                <a:latin typeface="Barlow"/>
                <a:ea typeface="Barlow"/>
                <a:cs typeface="Barlow"/>
                <a:sym typeface="Barlow"/>
              </a:defRPr>
            </a:lvl4pPr>
            <a:lvl5pPr lvl="4" algn="ctr" rtl="0">
              <a:spcBef>
                <a:spcPts val="0"/>
              </a:spcBef>
              <a:spcAft>
                <a:spcPts val="0"/>
              </a:spcAft>
              <a:buSzPts val="2500"/>
              <a:buFont typeface="Barlow"/>
              <a:buNone/>
              <a:defRPr sz="2500" b="1">
                <a:latin typeface="Barlow"/>
                <a:ea typeface="Barlow"/>
                <a:cs typeface="Barlow"/>
                <a:sym typeface="Barlow"/>
              </a:defRPr>
            </a:lvl5pPr>
            <a:lvl6pPr lvl="5" algn="ctr" rtl="0">
              <a:spcBef>
                <a:spcPts val="0"/>
              </a:spcBef>
              <a:spcAft>
                <a:spcPts val="0"/>
              </a:spcAft>
              <a:buSzPts val="2500"/>
              <a:buFont typeface="Barlow"/>
              <a:buNone/>
              <a:defRPr sz="2500" b="1">
                <a:latin typeface="Barlow"/>
                <a:ea typeface="Barlow"/>
                <a:cs typeface="Barlow"/>
                <a:sym typeface="Barlow"/>
              </a:defRPr>
            </a:lvl6pPr>
            <a:lvl7pPr lvl="6" algn="ctr" rtl="0">
              <a:spcBef>
                <a:spcPts val="0"/>
              </a:spcBef>
              <a:spcAft>
                <a:spcPts val="0"/>
              </a:spcAft>
              <a:buSzPts val="2500"/>
              <a:buFont typeface="Barlow"/>
              <a:buNone/>
              <a:defRPr sz="2500" b="1">
                <a:latin typeface="Barlow"/>
                <a:ea typeface="Barlow"/>
                <a:cs typeface="Barlow"/>
                <a:sym typeface="Barlow"/>
              </a:defRPr>
            </a:lvl7pPr>
            <a:lvl8pPr lvl="7" algn="ctr" rtl="0">
              <a:spcBef>
                <a:spcPts val="0"/>
              </a:spcBef>
              <a:spcAft>
                <a:spcPts val="0"/>
              </a:spcAft>
              <a:buSzPts val="2500"/>
              <a:buFont typeface="Barlow"/>
              <a:buNone/>
              <a:defRPr sz="2500" b="1">
                <a:latin typeface="Barlow"/>
                <a:ea typeface="Barlow"/>
                <a:cs typeface="Barlow"/>
                <a:sym typeface="Barlow"/>
              </a:defRPr>
            </a:lvl8pPr>
            <a:lvl9pPr lvl="8" algn="ctr" rtl="0">
              <a:spcBef>
                <a:spcPts val="0"/>
              </a:spcBef>
              <a:spcAft>
                <a:spcPts val="0"/>
              </a:spcAft>
              <a:buSzPts val="2500"/>
              <a:buFont typeface="Barlow"/>
              <a:buNone/>
              <a:defRPr sz="2500" b="1">
                <a:latin typeface="Barlow"/>
                <a:ea typeface="Barlow"/>
                <a:cs typeface="Barlow"/>
                <a:sym typeface="Barlow"/>
              </a:defRPr>
            </a:lvl9pPr>
          </a:lstStyle>
          <a:p>
            <a:r>
              <a:t>xx%</a:t>
            </a:r>
          </a:p>
        </p:txBody>
      </p:sp>
      <p:sp>
        <p:nvSpPr>
          <p:cNvPr id="317" name="Google Shape;317;p24"/>
          <p:cNvSpPr/>
          <p:nvPr/>
        </p:nvSpPr>
        <p:spPr>
          <a:xfrm>
            <a:off x="7377200"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6810278"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6896029"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8105579"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6739789"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7"/>
        <p:cNvGrpSpPr/>
        <p:nvPr/>
      </p:nvGrpSpPr>
      <p:grpSpPr>
        <a:xfrm>
          <a:off x="0" y="0"/>
          <a:ext cx="0" cy="0"/>
          <a:chOff x="0" y="0"/>
          <a:chExt cx="0" cy="0"/>
        </a:xfrm>
      </p:grpSpPr>
      <p:sp>
        <p:nvSpPr>
          <p:cNvPr id="68" name="Google Shape;68;p4"/>
          <p:cNvSpPr/>
          <p:nvPr/>
        </p:nvSpPr>
        <p:spPr>
          <a:xfrm>
            <a:off x="0" y="3268775"/>
            <a:ext cx="667651" cy="355450"/>
          </a:xfrm>
          <a:custGeom>
            <a:avLst/>
            <a:gdLst/>
            <a:ahLst/>
            <a:cxnLst/>
            <a:rect l="l" t="t" r="r" b="b"/>
            <a:pathLst>
              <a:path w="2882" h="2764" extrusionOk="0">
                <a:moveTo>
                  <a:pt x="0" y="1"/>
                </a:moveTo>
                <a:lnTo>
                  <a:pt x="0" y="2763"/>
                </a:lnTo>
                <a:lnTo>
                  <a:pt x="2881" y="2763"/>
                </a:lnTo>
                <a:lnTo>
                  <a:pt x="2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7960123" y="323033"/>
            <a:ext cx="1183740" cy="355315"/>
          </a:xfrm>
          <a:custGeom>
            <a:avLst/>
            <a:gdLst/>
            <a:ahLst/>
            <a:cxnLst/>
            <a:rect l="l" t="t" r="r" b="b"/>
            <a:pathLst>
              <a:path w="9205" h="2763" extrusionOk="0">
                <a:moveTo>
                  <a:pt x="1" y="0"/>
                </a:moveTo>
                <a:lnTo>
                  <a:pt x="1" y="2762"/>
                </a:lnTo>
                <a:lnTo>
                  <a:pt x="9204" y="2762"/>
                </a:lnTo>
                <a:lnTo>
                  <a:pt x="92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7173125" y="912516"/>
            <a:ext cx="1970757" cy="355315"/>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7173125" y="2089940"/>
            <a:ext cx="1970757" cy="356858"/>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0" y="2089940"/>
            <a:ext cx="552969" cy="356858"/>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8773245" y="1500456"/>
            <a:ext cx="370618" cy="356858"/>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8039723" y="3268778"/>
            <a:ext cx="1104138" cy="355443"/>
          </a:xfrm>
          <a:custGeom>
            <a:avLst/>
            <a:gdLst/>
            <a:ahLst/>
            <a:cxnLst/>
            <a:rect l="l" t="t" r="r" b="b"/>
            <a:pathLst>
              <a:path w="8586" h="2764" extrusionOk="0">
                <a:moveTo>
                  <a:pt x="1" y="1"/>
                </a:moveTo>
                <a:lnTo>
                  <a:pt x="1" y="2763"/>
                </a:lnTo>
                <a:lnTo>
                  <a:pt x="8585" y="2763"/>
                </a:lnTo>
                <a:lnTo>
                  <a:pt x="85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7555951" y="3858262"/>
            <a:ext cx="1587922" cy="355315"/>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0" y="4446202"/>
            <a:ext cx="1183740" cy="356858"/>
          </a:xfrm>
          <a:custGeom>
            <a:avLst/>
            <a:gdLst/>
            <a:ahLst/>
            <a:cxnLst/>
            <a:rect l="l" t="t" r="r" b="b"/>
            <a:pathLst>
              <a:path w="9205" h="2775" extrusionOk="0">
                <a:moveTo>
                  <a:pt x="1" y="1"/>
                </a:moveTo>
                <a:lnTo>
                  <a:pt x="1" y="2775"/>
                </a:lnTo>
                <a:lnTo>
                  <a:pt x="9204" y="2775"/>
                </a:lnTo>
                <a:lnTo>
                  <a:pt x="92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0" y="3858262"/>
            <a:ext cx="1970757" cy="355315"/>
          </a:xfrm>
          <a:custGeom>
            <a:avLst/>
            <a:gdLst/>
            <a:ahLst/>
            <a:cxnLst/>
            <a:rect l="l" t="t" r="r" b="b"/>
            <a:pathLst>
              <a:path w="15325" h="2763" extrusionOk="0">
                <a:moveTo>
                  <a:pt x="1" y="1"/>
                </a:moveTo>
                <a:lnTo>
                  <a:pt x="1" y="2763"/>
                </a:lnTo>
                <a:lnTo>
                  <a:pt x="15324" y="2763"/>
                </a:lnTo>
                <a:lnTo>
                  <a:pt x="15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2325759" y="3858262"/>
            <a:ext cx="866747" cy="355315"/>
          </a:xfrm>
          <a:custGeom>
            <a:avLst/>
            <a:gdLst/>
            <a:ahLst/>
            <a:cxnLst/>
            <a:rect l="l" t="t" r="r" b="b"/>
            <a:pathLst>
              <a:path w="6740" h="2763" extrusionOk="0">
                <a:moveTo>
                  <a:pt x="1" y="1"/>
                </a:moveTo>
                <a:lnTo>
                  <a:pt x="1" y="2763"/>
                </a:lnTo>
                <a:lnTo>
                  <a:pt x="6739" y="2763"/>
                </a:lnTo>
                <a:lnTo>
                  <a:pt x="673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0" y="2679300"/>
            <a:ext cx="1485912" cy="355450"/>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896262" y="3268778"/>
            <a:ext cx="370618" cy="355443"/>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359324" y="912525"/>
            <a:ext cx="1228595" cy="355301"/>
          </a:xfrm>
          <a:custGeom>
            <a:avLst/>
            <a:gdLst/>
            <a:ahLst/>
            <a:cxnLst/>
            <a:rect l="l" t="t" r="r" b="b"/>
            <a:pathLst>
              <a:path w="12348" h="2763" extrusionOk="0">
                <a:moveTo>
                  <a:pt x="1" y="0"/>
                </a:moveTo>
                <a:lnTo>
                  <a:pt x="1" y="2762"/>
                </a:lnTo>
                <a:lnTo>
                  <a:pt x="12348" y="2762"/>
                </a:lnTo>
                <a:lnTo>
                  <a:pt x="123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5395565" y="323033"/>
            <a:ext cx="2171240" cy="355315"/>
          </a:xfrm>
          <a:custGeom>
            <a:avLst/>
            <a:gdLst/>
            <a:ahLst/>
            <a:cxnLst/>
            <a:rect l="l" t="t" r="r" b="b"/>
            <a:pathLst>
              <a:path w="16884" h="2763" extrusionOk="0">
                <a:moveTo>
                  <a:pt x="1" y="0"/>
                </a:moveTo>
                <a:lnTo>
                  <a:pt x="1" y="2762"/>
                </a:lnTo>
                <a:lnTo>
                  <a:pt x="16884" y="2762"/>
                </a:lnTo>
                <a:lnTo>
                  <a:pt x="168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5729396" y="3858262"/>
            <a:ext cx="1600139" cy="355315"/>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1577072" y="4446200"/>
            <a:ext cx="3118770"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txBox="1">
            <a:spLocks noGrp="1"/>
          </p:cNvSpPr>
          <p:nvPr>
            <p:ph type="title"/>
          </p:nvPr>
        </p:nvSpPr>
        <p:spPr>
          <a:xfrm>
            <a:off x="454800" y="2714625"/>
            <a:ext cx="8425200" cy="447900"/>
          </a:xfrm>
          <a:prstGeom prst="rect">
            <a:avLst/>
          </a:prstGeom>
        </p:spPr>
        <p:txBody>
          <a:bodyPr spcFirstLastPara="1" wrap="square" lIns="91425" tIns="0" rIns="91425" bIns="0"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7" name="Google Shape;87;p4"/>
          <p:cNvSpPr txBox="1">
            <a:spLocks noGrp="1"/>
          </p:cNvSpPr>
          <p:nvPr>
            <p:ph type="title" idx="2" hasCustomPrompt="1"/>
          </p:nvPr>
        </p:nvSpPr>
        <p:spPr>
          <a:xfrm>
            <a:off x="454800" y="2150850"/>
            <a:ext cx="8425200" cy="489600"/>
          </a:xfrm>
          <a:prstGeom prst="rect">
            <a:avLst/>
          </a:prstGeom>
        </p:spPr>
        <p:txBody>
          <a:bodyPr spcFirstLastPara="1" wrap="square" lIns="91425" tIns="0" rIns="91425" bIns="0"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p5"/>
          <p:cNvSpPr/>
          <p:nvPr/>
        </p:nvSpPr>
        <p:spPr>
          <a:xfrm>
            <a:off x="0"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txBox="1">
            <a:spLocks noGrp="1"/>
          </p:cNvSpPr>
          <p:nvPr>
            <p:ph type="body" idx="1"/>
          </p:nvPr>
        </p:nvSpPr>
        <p:spPr>
          <a:xfrm>
            <a:off x="609499" y="1973025"/>
            <a:ext cx="3512700" cy="21309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Font typeface="Raleway SemiBold"/>
              <a:buChar char="●"/>
              <a:defRPr sz="1600"/>
            </a:lvl1pPr>
            <a:lvl2pPr marL="914400" lvl="1" indent="-330200" rtl="0">
              <a:spcBef>
                <a:spcPts val="0"/>
              </a:spcBef>
              <a:spcAft>
                <a:spcPts val="0"/>
              </a:spcAft>
              <a:buSzPts val="1600"/>
              <a:buFont typeface="Nunito Light"/>
              <a:buChar char="○"/>
              <a:defRPr sz="1600"/>
            </a:lvl2pPr>
            <a:lvl3pPr marL="1371600" lvl="2" indent="-330200" rtl="0">
              <a:spcBef>
                <a:spcPts val="1600"/>
              </a:spcBef>
              <a:spcAft>
                <a:spcPts val="0"/>
              </a:spcAft>
              <a:buSzPts val="1600"/>
              <a:buFont typeface="Nunito Light"/>
              <a:buChar char="■"/>
              <a:defRPr sz="1600"/>
            </a:lvl3pPr>
            <a:lvl4pPr marL="1828800" lvl="3" indent="-330200" rtl="0">
              <a:spcBef>
                <a:spcPts val="1600"/>
              </a:spcBef>
              <a:spcAft>
                <a:spcPts val="0"/>
              </a:spcAft>
              <a:buSzPts val="1600"/>
              <a:buFont typeface="Nunito Light"/>
              <a:buChar char="●"/>
              <a:defRPr sz="1600"/>
            </a:lvl4pPr>
            <a:lvl5pPr marL="2286000" lvl="4" indent="-330200" rtl="0">
              <a:spcBef>
                <a:spcPts val="1600"/>
              </a:spcBef>
              <a:spcAft>
                <a:spcPts val="0"/>
              </a:spcAft>
              <a:buSzPts val="1600"/>
              <a:buFont typeface="Nunito Light"/>
              <a:buChar char="○"/>
              <a:defRPr sz="1600"/>
            </a:lvl5pPr>
            <a:lvl6pPr marL="2743200" lvl="5" indent="-330200" rtl="0">
              <a:spcBef>
                <a:spcPts val="1600"/>
              </a:spcBef>
              <a:spcAft>
                <a:spcPts val="0"/>
              </a:spcAft>
              <a:buSzPts val="1600"/>
              <a:buFont typeface="Nunito Light"/>
              <a:buChar char="■"/>
              <a:defRPr sz="1600"/>
            </a:lvl6pPr>
            <a:lvl7pPr marL="3200400" lvl="6" indent="-330200" rtl="0">
              <a:spcBef>
                <a:spcPts val="1600"/>
              </a:spcBef>
              <a:spcAft>
                <a:spcPts val="0"/>
              </a:spcAft>
              <a:buSzPts val="1600"/>
              <a:buFont typeface="Nunito Light"/>
              <a:buChar char="●"/>
              <a:defRPr sz="1600"/>
            </a:lvl7pPr>
            <a:lvl8pPr marL="3657600" lvl="7" indent="-330200" rtl="0">
              <a:spcBef>
                <a:spcPts val="1600"/>
              </a:spcBef>
              <a:spcAft>
                <a:spcPts val="0"/>
              </a:spcAft>
              <a:buSzPts val="1600"/>
              <a:buFont typeface="Nunito Light"/>
              <a:buChar char="○"/>
              <a:defRPr sz="1600"/>
            </a:lvl8pPr>
            <a:lvl9pPr marL="4114800" lvl="8" indent="-330200" rtl="0">
              <a:spcBef>
                <a:spcPts val="1600"/>
              </a:spcBef>
              <a:spcAft>
                <a:spcPts val="1600"/>
              </a:spcAft>
              <a:buSzPts val="1600"/>
              <a:buFont typeface="Nunito Light"/>
              <a:buChar char="■"/>
              <a:defRPr sz="1600"/>
            </a:lvl9pPr>
          </a:lstStyle>
          <a:p>
            <a:endParaRPr/>
          </a:p>
        </p:txBody>
      </p:sp>
      <p:sp>
        <p:nvSpPr>
          <p:cNvPr id="91" name="Google Shape;91;p5"/>
          <p:cNvSpPr txBox="1">
            <a:spLocks noGrp="1"/>
          </p:cNvSpPr>
          <p:nvPr>
            <p:ph type="title"/>
          </p:nvPr>
        </p:nvSpPr>
        <p:spPr>
          <a:xfrm>
            <a:off x="560825" y="1168325"/>
            <a:ext cx="3561300" cy="669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94" name="Google Shape;94;p6"/>
          <p:cNvSpPr txBox="1">
            <a:spLocks noGrp="1"/>
          </p:cNvSpPr>
          <p:nvPr>
            <p:ph type="subTitle" idx="1"/>
          </p:nvPr>
        </p:nvSpPr>
        <p:spPr>
          <a:xfrm>
            <a:off x="2773575" y="3109000"/>
            <a:ext cx="2226600" cy="84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95" name="Google Shape;95;p6"/>
          <p:cNvSpPr txBox="1">
            <a:spLocks noGrp="1"/>
          </p:cNvSpPr>
          <p:nvPr>
            <p:ph type="title" idx="2"/>
          </p:nvPr>
        </p:nvSpPr>
        <p:spPr>
          <a:xfrm>
            <a:off x="2646050" y="2523698"/>
            <a:ext cx="2481300" cy="5244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96" name="Google Shape;96;p6"/>
          <p:cNvSpPr txBox="1">
            <a:spLocks noGrp="1"/>
          </p:cNvSpPr>
          <p:nvPr>
            <p:ph type="subTitle" idx="3"/>
          </p:nvPr>
        </p:nvSpPr>
        <p:spPr>
          <a:xfrm>
            <a:off x="6070225" y="3109000"/>
            <a:ext cx="2226600" cy="84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97" name="Google Shape;97;p6"/>
          <p:cNvSpPr txBox="1">
            <a:spLocks noGrp="1"/>
          </p:cNvSpPr>
          <p:nvPr>
            <p:ph type="title" idx="4"/>
          </p:nvPr>
        </p:nvSpPr>
        <p:spPr>
          <a:xfrm>
            <a:off x="5942650" y="2523676"/>
            <a:ext cx="2481300" cy="5244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98" name="Google Shape;98;p6"/>
          <p:cNvSpPr/>
          <p:nvPr/>
        </p:nvSpPr>
        <p:spPr>
          <a:xfrm flipH="1">
            <a:off x="7772389" y="0"/>
            <a:ext cx="1371614" cy="356851"/>
          </a:xfrm>
          <a:custGeom>
            <a:avLst/>
            <a:gdLst/>
            <a:ahLst/>
            <a:cxnLst/>
            <a:rect l="l" t="t" r="r" b="b"/>
            <a:pathLst>
              <a:path w="16884" h="2775" extrusionOk="0">
                <a:moveTo>
                  <a:pt x="0" y="1"/>
                </a:moveTo>
                <a:lnTo>
                  <a:pt x="0" y="2775"/>
                </a:lnTo>
                <a:lnTo>
                  <a:pt x="16883" y="2775"/>
                </a:lnTo>
                <a:lnTo>
                  <a:pt x="1688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7"/>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1"/>
        <p:cNvGrpSpPr/>
        <p:nvPr/>
      </p:nvGrpSpPr>
      <p:grpSpPr>
        <a:xfrm>
          <a:off x="0" y="0"/>
          <a:ext cx="0" cy="0"/>
          <a:chOff x="0" y="0"/>
          <a:chExt cx="0" cy="0"/>
        </a:xfrm>
      </p:grpSpPr>
      <p:sp>
        <p:nvSpPr>
          <p:cNvPr id="102" name="Google Shape;102;p8"/>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03" name="Google Shape;103;p8"/>
          <p:cNvSpPr txBox="1">
            <a:spLocks noGrp="1"/>
          </p:cNvSpPr>
          <p:nvPr>
            <p:ph type="subTitle" idx="1"/>
          </p:nvPr>
        </p:nvSpPr>
        <p:spPr>
          <a:xfrm flipH="1">
            <a:off x="1456725" y="1617100"/>
            <a:ext cx="1960800" cy="103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04" name="Google Shape;104;p8"/>
          <p:cNvSpPr/>
          <p:nvPr/>
        </p:nvSpPr>
        <p:spPr>
          <a:xfrm>
            <a:off x="0" y="2689849"/>
            <a:ext cx="2770896" cy="1033530"/>
          </a:xfrm>
          <a:custGeom>
            <a:avLst/>
            <a:gdLst/>
            <a:ahLst/>
            <a:cxnLst/>
            <a:rect l="l" t="t" r="r" b="b"/>
            <a:pathLst>
              <a:path w="106491" h="5847" extrusionOk="0">
                <a:moveTo>
                  <a:pt x="1" y="0"/>
                </a:moveTo>
                <a:lnTo>
                  <a:pt x="1" y="5846"/>
                </a:lnTo>
                <a:lnTo>
                  <a:pt x="106490" y="5846"/>
                </a:lnTo>
                <a:lnTo>
                  <a:pt x="106490"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p:cNvSpPr/>
          <p:nvPr/>
        </p:nvSpPr>
        <p:spPr>
          <a:xfrm>
            <a:off x="0" y="0"/>
            <a:ext cx="1278158" cy="442823"/>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dea principal">
  <p:cSld name="MAIN_POINT_1">
    <p:bg>
      <p:bgPr>
        <a:solidFill>
          <a:schemeClr val="dk1"/>
        </a:solidFill>
        <a:effectLst/>
      </p:bgPr>
    </p:bg>
    <p:spTree>
      <p:nvGrpSpPr>
        <p:cNvPr id="1" name="Shape 106"/>
        <p:cNvGrpSpPr/>
        <p:nvPr/>
      </p:nvGrpSpPr>
      <p:grpSpPr>
        <a:xfrm>
          <a:off x="0" y="0"/>
          <a:ext cx="0" cy="0"/>
          <a:chOff x="0" y="0"/>
          <a:chExt cx="0" cy="0"/>
        </a:xfrm>
      </p:grpSpPr>
      <p:sp>
        <p:nvSpPr>
          <p:cNvPr id="107" name="Google Shape;107;p9"/>
          <p:cNvSpPr/>
          <p:nvPr/>
        </p:nvSpPr>
        <p:spPr>
          <a:xfrm flipH="1">
            <a:off x="27" y="323033"/>
            <a:ext cx="1183740" cy="355315"/>
          </a:xfrm>
          <a:custGeom>
            <a:avLst/>
            <a:gdLst/>
            <a:ahLst/>
            <a:cxnLst/>
            <a:rect l="l" t="t" r="r" b="b"/>
            <a:pathLst>
              <a:path w="9205" h="2763" extrusionOk="0">
                <a:moveTo>
                  <a:pt x="1" y="0"/>
                </a:moveTo>
                <a:lnTo>
                  <a:pt x="1" y="2762"/>
                </a:lnTo>
                <a:lnTo>
                  <a:pt x="9204" y="2762"/>
                </a:lnTo>
                <a:lnTo>
                  <a:pt x="92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flipH="1">
            <a:off x="3" y="912525"/>
            <a:ext cx="3076570" cy="355301"/>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flipH="1">
            <a:off x="-4"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flipH="1">
            <a:off x="67151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flipH="1">
            <a:off x="1229469"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flipH="1">
            <a:off x="66"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flipH="1">
            <a:off x="23"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flipH="1">
            <a:off x="29" y="3268778"/>
            <a:ext cx="1104138" cy="355443"/>
          </a:xfrm>
          <a:custGeom>
            <a:avLst/>
            <a:gdLst/>
            <a:ahLst/>
            <a:cxnLst/>
            <a:rect l="l" t="t" r="r" b="b"/>
            <a:pathLst>
              <a:path w="8586" h="2764" extrusionOk="0">
                <a:moveTo>
                  <a:pt x="1" y="1"/>
                </a:moveTo>
                <a:lnTo>
                  <a:pt x="1" y="2763"/>
                </a:lnTo>
                <a:lnTo>
                  <a:pt x="8585" y="2763"/>
                </a:lnTo>
                <a:lnTo>
                  <a:pt x="8585" y="1"/>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9"/>
          <p:cNvSpPr/>
          <p:nvPr/>
        </p:nvSpPr>
        <p:spPr>
          <a:xfrm flipH="1">
            <a:off x="1299941" y="3268775"/>
            <a:ext cx="490759"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flipH="1">
            <a:off x="13" y="3858250"/>
            <a:ext cx="1457311" cy="355322"/>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flipH="1">
            <a:off x="7377202" y="3858250"/>
            <a:ext cx="1766704" cy="355322"/>
          </a:xfrm>
          <a:custGeom>
            <a:avLst/>
            <a:gdLst/>
            <a:ahLst/>
            <a:cxnLst/>
            <a:rect l="l" t="t" r="r" b="b"/>
            <a:pathLst>
              <a:path w="15325" h="2763" extrusionOk="0">
                <a:moveTo>
                  <a:pt x="1" y="1"/>
                </a:moveTo>
                <a:lnTo>
                  <a:pt x="1" y="2763"/>
                </a:lnTo>
                <a:lnTo>
                  <a:pt x="15324" y="2763"/>
                </a:lnTo>
                <a:lnTo>
                  <a:pt x="1532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flipH="1">
            <a:off x="7488607" y="2679300"/>
            <a:ext cx="1655292" cy="355450"/>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9"/>
          <p:cNvSpPr/>
          <p:nvPr/>
        </p:nvSpPr>
        <p:spPr>
          <a:xfrm flipH="1">
            <a:off x="8105584"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flipH="1">
            <a:off x="8039752"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5478250" y="1500456"/>
            <a:ext cx="2365680" cy="356858"/>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flipH="1">
            <a:off x="6896105" y="912525"/>
            <a:ext cx="2247799" cy="355301"/>
          </a:xfrm>
          <a:custGeom>
            <a:avLst/>
            <a:gdLst/>
            <a:ahLst/>
            <a:cxnLst/>
            <a:rect l="l" t="t" r="r" b="b"/>
            <a:pathLst>
              <a:path w="12348" h="2763" extrusionOk="0">
                <a:moveTo>
                  <a:pt x="1" y="0"/>
                </a:moveTo>
                <a:lnTo>
                  <a:pt x="1" y="2762"/>
                </a:lnTo>
                <a:lnTo>
                  <a:pt x="12348" y="2762"/>
                </a:lnTo>
                <a:lnTo>
                  <a:pt x="12348"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flipH="1">
            <a:off x="3895732" y="323025"/>
            <a:ext cx="4819643" cy="355322"/>
          </a:xfrm>
          <a:custGeom>
            <a:avLst/>
            <a:gdLst/>
            <a:ahLst/>
            <a:cxnLst/>
            <a:rect l="l" t="t" r="r" b="b"/>
            <a:pathLst>
              <a:path w="18087" h="2763" extrusionOk="0">
                <a:moveTo>
                  <a:pt x="1" y="0"/>
                </a:moveTo>
                <a:lnTo>
                  <a:pt x="1" y="2762"/>
                </a:lnTo>
                <a:lnTo>
                  <a:pt x="18087" y="2762"/>
                </a:lnTo>
                <a:lnTo>
                  <a:pt x="180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flipH="1">
            <a:off x="2611243" y="4446200"/>
            <a:ext cx="6532757" cy="356851"/>
          </a:xfrm>
          <a:custGeom>
            <a:avLst/>
            <a:gdLst/>
            <a:ahLst/>
            <a:cxnLst/>
            <a:rect l="l" t="t" r="r" b="b"/>
            <a:pathLst>
              <a:path w="16884" h="2775" extrusionOk="0">
                <a:moveTo>
                  <a:pt x="0" y="1"/>
                </a:moveTo>
                <a:lnTo>
                  <a:pt x="0" y="2775"/>
                </a:lnTo>
                <a:lnTo>
                  <a:pt x="16883" y="2775"/>
                </a:lnTo>
                <a:lnTo>
                  <a:pt x="1688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2094068" y="1123143"/>
            <a:ext cx="4955589" cy="3012341"/>
          </a:xfrm>
          <a:custGeom>
            <a:avLst/>
            <a:gdLst/>
            <a:ahLst/>
            <a:cxnLst/>
            <a:rect l="l" t="t" r="r" b="b"/>
            <a:pathLst>
              <a:path w="151663" h="92191" extrusionOk="0">
                <a:moveTo>
                  <a:pt x="0" y="0"/>
                </a:moveTo>
                <a:lnTo>
                  <a:pt x="0" y="92190"/>
                </a:lnTo>
                <a:lnTo>
                  <a:pt x="151662" y="92190"/>
                </a:lnTo>
                <a:lnTo>
                  <a:pt x="151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4277738" y="1545725"/>
            <a:ext cx="191018" cy="298421"/>
          </a:xfrm>
          <a:custGeom>
            <a:avLst/>
            <a:gdLst/>
            <a:ahLst/>
            <a:cxnLst/>
            <a:rect l="l" t="t" r="r" b="b"/>
            <a:pathLst>
              <a:path w="5846" h="9133" extrusionOk="0">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4674543" y="1545725"/>
            <a:ext cx="191443" cy="298421"/>
          </a:xfrm>
          <a:custGeom>
            <a:avLst/>
            <a:gdLst/>
            <a:ahLst/>
            <a:cxnLst/>
            <a:rect l="l" t="t" r="r" b="b"/>
            <a:pathLst>
              <a:path w="5859" h="9133" extrusionOk="0">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4508031" y="1516154"/>
            <a:ext cx="127236" cy="357955"/>
          </a:xfrm>
          <a:custGeom>
            <a:avLst/>
            <a:gdLst/>
            <a:ahLst/>
            <a:cxnLst/>
            <a:rect l="l" t="t" r="r" b="b"/>
            <a:pathLst>
              <a:path w="3894" h="10955" extrusionOk="0">
                <a:moveTo>
                  <a:pt x="2108" y="1"/>
                </a:moveTo>
                <a:lnTo>
                  <a:pt x="1" y="10597"/>
                </a:lnTo>
                <a:lnTo>
                  <a:pt x="1786" y="10955"/>
                </a:lnTo>
                <a:lnTo>
                  <a:pt x="3894" y="358"/>
                </a:lnTo>
                <a:lnTo>
                  <a:pt x="2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flipH="1">
            <a:off x="1647812" y="3858250"/>
            <a:ext cx="1766688" cy="355322"/>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flipH="1">
            <a:off x="6667517" y="3268775"/>
            <a:ext cx="1246883" cy="355450"/>
          </a:xfrm>
          <a:custGeom>
            <a:avLst/>
            <a:gdLst/>
            <a:ahLst/>
            <a:cxnLst/>
            <a:rect l="l" t="t" r="r" b="b"/>
            <a:pathLst>
              <a:path w="18027" h="2764" extrusionOk="0">
                <a:moveTo>
                  <a:pt x="1" y="1"/>
                </a:moveTo>
                <a:lnTo>
                  <a:pt x="1" y="2763"/>
                </a:lnTo>
                <a:lnTo>
                  <a:pt x="18027" y="2763"/>
                </a:lnTo>
                <a:lnTo>
                  <a:pt x="180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flipH="1">
            <a:off x="5729417" y="912525"/>
            <a:ext cx="985703" cy="355301"/>
          </a:xfrm>
          <a:custGeom>
            <a:avLst/>
            <a:gdLst/>
            <a:ahLst/>
            <a:cxnLst/>
            <a:rect l="l" t="t" r="r" b="b"/>
            <a:pathLst>
              <a:path w="12443" h="2763" extrusionOk="0">
                <a:moveTo>
                  <a:pt x="1" y="0"/>
                </a:moveTo>
                <a:lnTo>
                  <a:pt x="1" y="2762"/>
                </a:lnTo>
                <a:lnTo>
                  <a:pt x="12443" y="2762"/>
                </a:lnTo>
                <a:lnTo>
                  <a:pt x="12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txBox="1">
            <a:spLocks noGrp="1"/>
          </p:cNvSpPr>
          <p:nvPr>
            <p:ph type="subTitle" idx="1"/>
          </p:nvPr>
        </p:nvSpPr>
        <p:spPr>
          <a:xfrm flipH="1">
            <a:off x="2521800" y="2340324"/>
            <a:ext cx="4100400" cy="808500"/>
          </a:xfrm>
          <a:prstGeom prst="rect">
            <a:avLst/>
          </a:prstGeom>
        </p:spPr>
        <p:txBody>
          <a:bodyPr spcFirstLastPara="1" wrap="square" lIns="91425" tIns="0" rIns="91425" bIns="0" anchor="ctr" anchorCtr="0">
            <a:noAutofit/>
          </a:bodyPr>
          <a:lstStyle>
            <a:lvl1pPr lvl="0" algn="ctr" rtl="0">
              <a:lnSpc>
                <a:spcPct val="100000"/>
              </a:lnSpc>
              <a:spcBef>
                <a:spcPts val="0"/>
              </a:spcBef>
              <a:spcAft>
                <a:spcPts val="0"/>
              </a:spcAft>
              <a:buClr>
                <a:schemeClr val="dk1"/>
              </a:buClr>
              <a:buSzPts val="1800"/>
              <a:buFont typeface="Overpass Mono"/>
              <a:buNone/>
              <a:defRPr sz="1600" b="1">
                <a:solidFill>
                  <a:schemeClr val="dk1"/>
                </a:solidFill>
                <a:latin typeface="Overpass Mono"/>
                <a:ea typeface="Overpass Mono"/>
                <a:cs typeface="Overpass Mono"/>
                <a:sym typeface="Overpass Mono"/>
              </a:defRPr>
            </a:lvl1pPr>
            <a:lvl2pPr lvl="1" algn="r" rtl="0">
              <a:lnSpc>
                <a:spcPct val="100000"/>
              </a:lnSpc>
              <a:spcBef>
                <a:spcPts val="0"/>
              </a:spcBef>
              <a:spcAft>
                <a:spcPts val="0"/>
              </a:spcAft>
              <a:buClr>
                <a:schemeClr val="dk1"/>
              </a:buClr>
              <a:buSzPts val="1400"/>
              <a:buNone/>
              <a:defRPr>
                <a:solidFill>
                  <a:schemeClr val="dk1"/>
                </a:solidFill>
              </a:defRPr>
            </a:lvl2pPr>
            <a:lvl3pPr lvl="2" algn="r" rtl="0">
              <a:lnSpc>
                <a:spcPct val="100000"/>
              </a:lnSpc>
              <a:spcBef>
                <a:spcPts val="0"/>
              </a:spcBef>
              <a:spcAft>
                <a:spcPts val="0"/>
              </a:spcAft>
              <a:buClr>
                <a:schemeClr val="dk1"/>
              </a:buClr>
              <a:buSzPts val="1400"/>
              <a:buNone/>
              <a:defRPr>
                <a:solidFill>
                  <a:schemeClr val="dk1"/>
                </a:solidFill>
              </a:defRPr>
            </a:lvl3pPr>
            <a:lvl4pPr lvl="3" algn="r" rtl="0">
              <a:lnSpc>
                <a:spcPct val="100000"/>
              </a:lnSpc>
              <a:spcBef>
                <a:spcPts val="0"/>
              </a:spcBef>
              <a:spcAft>
                <a:spcPts val="0"/>
              </a:spcAft>
              <a:buClr>
                <a:schemeClr val="dk1"/>
              </a:buClr>
              <a:buSzPts val="1400"/>
              <a:buNone/>
              <a:defRPr>
                <a:solidFill>
                  <a:schemeClr val="dk1"/>
                </a:solidFill>
              </a:defRPr>
            </a:lvl4pPr>
            <a:lvl5pPr lvl="4" algn="r" rtl="0">
              <a:lnSpc>
                <a:spcPct val="100000"/>
              </a:lnSpc>
              <a:spcBef>
                <a:spcPts val="0"/>
              </a:spcBef>
              <a:spcAft>
                <a:spcPts val="0"/>
              </a:spcAft>
              <a:buClr>
                <a:schemeClr val="dk1"/>
              </a:buClr>
              <a:buSzPts val="1400"/>
              <a:buNone/>
              <a:defRPr>
                <a:solidFill>
                  <a:schemeClr val="dk1"/>
                </a:solidFill>
              </a:defRPr>
            </a:lvl5pPr>
            <a:lvl6pPr lvl="5" algn="r" rtl="0">
              <a:lnSpc>
                <a:spcPct val="100000"/>
              </a:lnSpc>
              <a:spcBef>
                <a:spcPts val="0"/>
              </a:spcBef>
              <a:spcAft>
                <a:spcPts val="0"/>
              </a:spcAft>
              <a:buClr>
                <a:schemeClr val="dk1"/>
              </a:buClr>
              <a:buSzPts val="1400"/>
              <a:buNone/>
              <a:defRPr>
                <a:solidFill>
                  <a:schemeClr val="dk1"/>
                </a:solidFill>
              </a:defRPr>
            </a:lvl6pPr>
            <a:lvl7pPr lvl="6" algn="r" rtl="0">
              <a:lnSpc>
                <a:spcPct val="100000"/>
              </a:lnSpc>
              <a:spcBef>
                <a:spcPts val="0"/>
              </a:spcBef>
              <a:spcAft>
                <a:spcPts val="0"/>
              </a:spcAft>
              <a:buClr>
                <a:schemeClr val="dk1"/>
              </a:buClr>
              <a:buSzPts val="1400"/>
              <a:buNone/>
              <a:defRPr>
                <a:solidFill>
                  <a:schemeClr val="dk1"/>
                </a:solidFill>
              </a:defRPr>
            </a:lvl7pPr>
            <a:lvl8pPr lvl="7" algn="r" rtl="0">
              <a:lnSpc>
                <a:spcPct val="100000"/>
              </a:lnSpc>
              <a:spcBef>
                <a:spcPts val="0"/>
              </a:spcBef>
              <a:spcAft>
                <a:spcPts val="0"/>
              </a:spcAft>
              <a:buClr>
                <a:schemeClr val="dk1"/>
              </a:buClr>
              <a:buSzPts val="1400"/>
              <a:buNone/>
              <a:defRPr>
                <a:solidFill>
                  <a:schemeClr val="dk1"/>
                </a:solidFill>
              </a:defRPr>
            </a:lvl8pPr>
            <a:lvl9pPr lvl="8" algn="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3" name="Google Shape;133;p9"/>
          <p:cNvSpPr txBox="1">
            <a:spLocks noGrp="1"/>
          </p:cNvSpPr>
          <p:nvPr>
            <p:ph type="title"/>
          </p:nvPr>
        </p:nvSpPr>
        <p:spPr>
          <a:xfrm>
            <a:off x="2521800" y="3221225"/>
            <a:ext cx="4100400" cy="402900"/>
          </a:xfrm>
          <a:prstGeom prst="rect">
            <a:avLst/>
          </a:prstGeom>
        </p:spPr>
        <p:txBody>
          <a:bodyPr spcFirstLastPara="1" wrap="square" lIns="91425" tIns="0" rIns="91425" bIns="91425" anchor="t" anchorCtr="0">
            <a:noAutofit/>
          </a:bodyPr>
          <a:lstStyle>
            <a:lvl1pPr lvl="0" algn="ctr" rtl="0">
              <a:spcBef>
                <a:spcPts val="0"/>
              </a:spcBef>
              <a:spcAft>
                <a:spcPts val="0"/>
              </a:spcAft>
              <a:buNone/>
              <a:defRPr sz="2200" b="0">
                <a:solidFill>
                  <a:schemeClr val="dk1"/>
                </a:solidFill>
                <a:latin typeface="Anaheim"/>
                <a:ea typeface="Anaheim"/>
                <a:cs typeface="Anaheim"/>
                <a:sym typeface="Anaheim"/>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4"/>
        <p:cNvGrpSpPr/>
        <p:nvPr/>
      </p:nvGrpSpPr>
      <p:grpSpPr>
        <a:xfrm>
          <a:off x="0" y="0"/>
          <a:ext cx="0" cy="0"/>
          <a:chOff x="0" y="0"/>
          <a:chExt cx="0" cy="0"/>
        </a:xfrm>
      </p:grpSpPr>
      <p:sp>
        <p:nvSpPr>
          <p:cNvPr id="135" name="Google Shape;135;p10"/>
          <p:cNvSpPr txBox="1">
            <a:spLocks noGrp="1"/>
          </p:cNvSpPr>
          <p:nvPr>
            <p:ph type="subTitle" idx="1"/>
          </p:nvPr>
        </p:nvSpPr>
        <p:spPr>
          <a:xfrm flipH="1">
            <a:off x="5247750" y="2169550"/>
            <a:ext cx="2467500" cy="1455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6" name="Google Shape;136;p1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37" name="Google Shape;137;p10"/>
          <p:cNvSpPr/>
          <p:nvPr/>
        </p:nvSpPr>
        <p:spPr>
          <a:xfrm>
            <a:off x="6419025" y="1575200"/>
            <a:ext cx="2725105"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a:off x="0" y="4700673"/>
            <a:ext cx="1675636" cy="442823"/>
          </a:xfrm>
          <a:custGeom>
            <a:avLst/>
            <a:gdLst/>
            <a:ahLst/>
            <a:cxnLst/>
            <a:rect l="l" t="t" r="r" b="b"/>
            <a:pathLst>
              <a:path w="106491" h="5847" extrusionOk="0">
                <a:moveTo>
                  <a:pt x="1" y="0"/>
                </a:moveTo>
                <a:lnTo>
                  <a:pt x="1" y="5846"/>
                </a:lnTo>
                <a:lnTo>
                  <a:pt x="106490" y="5846"/>
                </a:lnTo>
                <a:lnTo>
                  <a:pt x="106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verpass Mono"/>
              <a:buNone/>
              <a:defRPr sz="2800" b="1">
                <a:solidFill>
                  <a:schemeClr val="lt1"/>
                </a:solidFill>
                <a:latin typeface="Overpass Mono"/>
                <a:ea typeface="Overpass Mono"/>
                <a:cs typeface="Overpass Mono"/>
                <a:sym typeface="Overpass Mon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26"/>
        <p:cNvGrpSpPr/>
        <p:nvPr/>
      </p:nvGrpSpPr>
      <p:grpSpPr>
        <a:xfrm>
          <a:off x="0" y="0"/>
          <a:ext cx="0" cy="0"/>
          <a:chOff x="0" y="0"/>
          <a:chExt cx="0" cy="0"/>
        </a:xfrm>
      </p:grpSpPr>
      <p:sp>
        <p:nvSpPr>
          <p:cNvPr id="327" name="Google Shape;327;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28" name="Google Shape;328;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1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5.xml"/></Relationships>
</file>

<file path=ppt/slides/_rels/slide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15.xml"/></Relationships>
</file>

<file path=ppt/slides/_rels/slide21.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3.xml"/></Relationships>
</file>

<file path=ppt/slides/_rels/slide27.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2.xml"/><Relationship Id="rId1" Type="http://schemas.openxmlformats.org/officeDocument/2006/relationships/slideLayout" Target="../slideLayouts/slideLayout2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3.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5.xml"/></Relationships>
</file>

<file path=ppt/slides/_rels/slide34.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5.xml"/></Relationships>
</file>

<file path=ppt/slides/_rels/slide35.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15.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7"/>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fr-FR" sz="6800" dirty="0" err="1"/>
              <a:t>fork</a:t>
            </a:r>
            <a:r>
              <a:rPr lang="fr-FR" sz="6800" dirty="0"/>
              <a:t>(), </a:t>
            </a:r>
            <a:r>
              <a:rPr lang="fr-FR" sz="6800" dirty="0" err="1"/>
              <a:t>vfork</a:t>
            </a:r>
            <a:r>
              <a:rPr lang="fr-FR" sz="6800" dirty="0"/>
              <a:t>() &amp; clone()</a:t>
            </a:r>
            <a:endParaRPr sz="6800" dirty="0"/>
          </a:p>
        </p:txBody>
      </p:sp>
      <p:sp>
        <p:nvSpPr>
          <p:cNvPr id="335" name="Google Shape;335;p27"/>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FR" sz="2100" dirty="0">
                <a:solidFill>
                  <a:schemeClr val="dk2"/>
                </a:solidFill>
              </a:rPr>
              <a:t>Création de processus</a:t>
            </a:r>
            <a:endParaRPr sz="2100" dirty="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6"/>
          <p:cNvSpPr txBox="1">
            <a:spLocks noGrp="1"/>
          </p:cNvSpPr>
          <p:nvPr>
            <p:ph type="title"/>
          </p:nvPr>
        </p:nvSpPr>
        <p:spPr>
          <a:xfrm>
            <a:off x="3227787" y="934700"/>
            <a:ext cx="2688125" cy="53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Suppléments</a:t>
            </a:r>
            <a:endParaRPr dirty="0"/>
          </a:p>
        </p:txBody>
      </p:sp>
      <p:sp>
        <p:nvSpPr>
          <p:cNvPr id="453" name="Google Shape;453;p36"/>
          <p:cNvSpPr txBox="1">
            <a:spLocks noGrp="1"/>
          </p:cNvSpPr>
          <p:nvPr>
            <p:ph type="subTitle" idx="1"/>
          </p:nvPr>
        </p:nvSpPr>
        <p:spPr>
          <a:xfrm>
            <a:off x="1874367" y="1951175"/>
            <a:ext cx="5394963" cy="2257625"/>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fr-BE" sz="1600" dirty="0"/>
              <a:t>fork1(), forkall(), forkx(), forkallx() Les fonctions forkx() et</a:t>
            </a:r>
            <a:r>
              <a:rPr lang="fr-FR" sz="1600" dirty="0"/>
              <a:t> </a:t>
            </a:r>
            <a:r>
              <a:rPr lang="fr-BE" sz="1600" dirty="0"/>
              <a:t>forkallx() acceptent un</a:t>
            </a:r>
            <a:r>
              <a:rPr lang="fr-FR" sz="1600" dirty="0"/>
              <a:t> </a:t>
            </a:r>
            <a:r>
              <a:rPr lang="fr-BE" sz="1600" dirty="0"/>
              <a:t>argument flags composé d’un OU</a:t>
            </a:r>
            <a:r>
              <a:rPr lang="fr-FR" sz="1600" dirty="0"/>
              <a:t> </a:t>
            </a:r>
            <a:r>
              <a:rPr lang="fr-BE" sz="1600" dirty="0"/>
              <a:t>inclusif au niveau du bit de zéro ou plusieurs des</a:t>
            </a:r>
            <a:r>
              <a:rPr lang="fr-FR" sz="1600" dirty="0"/>
              <a:t> </a:t>
            </a:r>
            <a:r>
              <a:rPr lang="fr-BE" sz="1600" dirty="0"/>
              <a:t>drapeaux</a:t>
            </a:r>
            <a:r>
              <a:rPr lang="fr-FR" sz="1600" dirty="0"/>
              <a:t> </a:t>
            </a:r>
            <a:r>
              <a:rPr lang="fr-BE" sz="1600" dirty="0"/>
              <a:t>suivants, qui sont définis dans l’en-tête sys/fork.h Si l’argument</a:t>
            </a:r>
            <a:r>
              <a:rPr lang="fr-FR" sz="1600" dirty="0"/>
              <a:t> </a:t>
            </a:r>
            <a:r>
              <a:rPr lang="fr-BE" sz="1600" dirty="0"/>
              <a:t>flags est</a:t>
            </a:r>
            <a:r>
              <a:rPr lang="fr-FR" sz="1600" dirty="0"/>
              <a:t> </a:t>
            </a:r>
            <a:r>
              <a:rPr lang="fr-BE" sz="1600" dirty="0"/>
              <a:t>0, forkx() est identique à fork() et forkallx() est</a:t>
            </a:r>
            <a:r>
              <a:rPr lang="fr-FR" sz="1600" dirty="0"/>
              <a:t> </a:t>
            </a:r>
            <a:r>
              <a:rPr lang="fr-BE" sz="1600" dirty="0"/>
              <a:t>identique à forkall().</a:t>
            </a:r>
            <a:endParaRPr sz="1600" dirty="0"/>
          </a:p>
        </p:txBody>
      </p:sp>
    </p:spTree>
    <p:extLst>
      <p:ext uri="{BB962C8B-B14F-4D97-AF65-F5344CB8AC3E}">
        <p14:creationId xmlns:p14="http://schemas.microsoft.com/office/powerpoint/2010/main" val="12821597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8"/>
          <p:cNvSpPr txBox="1">
            <a:spLocks noGrp="1"/>
          </p:cNvSpPr>
          <p:nvPr>
            <p:ph type="body" idx="1"/>
          </p:nvPr>
        </p:nvSpPr>
        <p:spPr>
          <a:xfrm>
            <a:off x="311700" y="3306869"/>
            <a:ext cx="8520600" cy="651000"/>
          </a:xfrm>
          <a:prstGeom prst="rect">
            <a:avLst/>
          </a:prstGeom>
        </p:spPr>
        <p:txBody>
          <a:bodyPr spcFirstLastPara="1" wrap="square" lIns="91425" tIns="91425" rIns="91425" bIns="91425" anchor="t" anchorCtr="0">
            <a:noAutofit/>
          </a:bodyPr>
          <a:lstStyle/>
          <a:p>
            <a:pPr marL="0" lvl="0" indent="0" algn="ctr" rtl="0">
              <a:lnSpc>
                <a:spcPct val="20000"/>
              </a:lnSpc>
              <a:spcBef>
                <a:spcPts val="0"/>
              </a:spcBef>
              <a:spcAft>
                <a:spcPts val="0"/>
              </a:spcAft>
              <a:buNone/>
            </a:pPr>
            <a:endParaRPr lang="fr-FR" dirty="0"/>
          </a:p>
          <a:p>
            <a:pPr marL="0" lvl="0" indent="0" algn="ctr" rtl="0">
              <a:lnSpc>
                <a:spcPct val="20000"/>
              </a:lnSpc>
              <a:spcBef>
                <a:spcPts val="0"/>
              </a:spcBef>
              <a:spcAft>
                <a:spcPts val="0"/>
              </a:spcAft>
              <a:buNone/>
            </a:pPr>
            <a:endParaRPr dirty="0"/>
          </a:p>
        </p:txBody>
      </p:sp>
      <p:sp>
        <p:nvSpPr>
          <p:cNvPr id="507" name="Google Shape;507;p38"/>
          <p:cNvSpPr txBox="1">
            <a:spLocks noGrp="1"/>
          </p:cNvSpPr>
          <p:nvPr>
            <p:ph type="title"/>
          </p:nvPr>
        </p:nvSpPr>
        <p:spPr>
          <a:xfrm>
            <a:off x="311700" y="1847850"/>
            <a:ext cx="8520600" cy="1382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fr-FR" dirty="0"/>
              <a:t>Code</a:t>
            </a:r>
            <a:endParaRPr dirty="0"/>
          </a:p>
        </p:txBody>
      </p:sp>
    </p:spTree>
    <p:extLst>
      <p:ext uri="{BB962C8B-B14F-4D97-AF65-F5344CB8AC3E}">
        <p14:creationId xmlns:p14="http://schemas.microsoft.com/office/powerpoint/2010/main" val="634089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59EE5798-9900-53C6-A305-19793C96624D}"/>
              </a:ext>
            </a:extLst>
          </p:cNvPr>
          <p:cNvPicPr>
            <a:picLocks noChangeAspect="1"/>
          </p:cNvPicPr>
          <p:nvPr/>
        </p:nvPicPr>
        <p:blipFill>
          <a:blip r:embed="rId2"/>
          <a:stretch>
            <a:fillRect/>
          </a:stretch>
        </p:blipFill>
        <p:spPr>
          <a:xfrm>
            <a:off x="-100013" y="0"/>
            <a:ext cx="10058400" cy="5215466"/>
          </a:xfrm>
          <a:prstGeom prst="rect">
            <a:avLst/>
          </a:prstGeom>
        </p:spPr>
      </p:pic>
    </p:spTree>
    <p:extLst>
      <p:ext uri="{BB962C8B-B14F-4D97-AF65-F5344CB8AC3E}">
        <p14:creationId xmlns:p14="http://schemas.microsoft.com/office/powerpoint/2010/main" val="3869137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Image 12">
            <a:extLst>
              <a:ext uri="{FF2B5EF4-FFF2-40B4-BE49-F238E27FC236}">
                <a16:creationId xmlns:a16="http://schemas.microsoft.com/office/drawing/2014/main" id="{CC3A6C05-54BE-727B-1912-0DC8595F476C}"/>
              </a:ext>
            </a:extLst>
          </p:cNvPr>
          <p:cNvPicPr>
            <a:picLocks noChangeAspect="1"/>
          </p:cNvPicPr>
          <p:nvPr/>
        </p:nvPicPr>
        <p:blipFill>
          <a:blip r:embed="rId2"/>
          <a:stretch>
            <a:fillRect/>
          </a:stretch>
        </p:blipFill>
        <p:spPr>
          <a:xfrm>
            <a:off x="0" y="0"/>
            <a:ext cx="9239251" cy="5143500"/>
          </a:xfrm>
          <a:prstGeom prst="rect">
            <a:avLst/>
          </a:prstGeom>
        </p:spPr>
      </p:pic>
    </p:spTree>
    <p:extLst>
      <p:ext uri="{BB962C8B-B14F-4D97-AF65-F5344CB8AC3E}">
        <p14:creationId xmlns:p14="http://schemas.microsoft.com/office/powerpoint/2010/main" val="36429243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4"/>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a:t>vfork</a:t>
            </a:r>
            <a:r>
              <a:rPr lang="fr-FR" dirty="0"/>
              <a:t>()</a:t>
            </a:r>
            <a:endParaRPr dirty="0"/>
          </a:p>
        </p:txBody>
      </p:sp>
      <p:sp>
        <p:nvSpPr>
          <p:cNvPr id="387" name="Google Shape;387;p34"/>
          <p:cNvSpPr/>
          <p:nvPr/>
        </p:nvSpPr>
        <p:spPr>
          <a:xfrm flipH="1">
            <a:off x="7903705" y="1829925"/>
            <a:ext cx="407895" cy="179698"/>
          </a:xfrm>
          <a:custGeom>
            <a:avLst/>
            <a:gdLst/>
            <a:ahLst/>
            <a:cxnLst/>
            <a:rect l="l" t="t" r="r" b="b"/>
            <a:pathLst>
              <a:path w="21766" h="2346" extrusionOk="0">
                <a:moveTo>
                  <a:pt x="1" y="0"/>
                </a:moveTo>
                <a:lnTo>
                  <a:pt x="1" y="2346"/>
                </a:lnTo>
                <a:lnTo>
                  <a:pt x="21765" y="2346"/>
                </a:lnTo>
                <a:lnTo>
                  <a:pt x="21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flipH="1">
            <a:off x="1187626" y="3498350"/>
            <a:ext cx="218403"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flipH="1">
            <a:off x="1082114" y="2126750"/>
            <a:ext cx="323913"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7737303" y="3498350"/>
            <a:ext cx="407888"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flipH="1">
            <a:off x="7734270" y="2126750"/>
            <a:ext cx="218409"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flipH="1">
            <a:off x="637061" y="2424475"/>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rot="-5400000" flipH="1">
            <a:off x="1333500" y="1829925"/>
            <a:ext cx="773400" cy="77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fr-FR" dirty="0"/>
              <a:t>Qu’est-ce</a:t>
            </a:r>
            <a:endParaRPr dirty="0"/>
          </a:p>
        </p:txBody>
      </p:sp>
      <p:sp>
        <p:nvSpPr>
          <p:cNvPr id="395" name="Google Shape;395;p34"/>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fr-FR" dirty="0"/>
              <a:t>Historique</a:t>
            </a:r>
            <a:endParaRPr dirty="0"/>
          </a:p>
        </p:txBody>
      </p:sp>
      <p:sp>
        <p:nvSpPr>
          <p:cNvPr id="396" name="Google Shape;396;p34"/>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fr-FR" dirty="0"/>
              <a:t>2003 avec BSD3.0</a:t>
            </a:r>
            <a:endParaRPr dirty="0"/>
          </a:p>
        </p:txBody>
      </p:sp>
      <p:sp>
        <p:nvSpPr>
          <p:cNvPr id="397" name="Google Shape;397;p34"/>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fr-FR" dirty="0"/>
              <a:t>Valeur de retour</a:t>
            </a:r>
            <a:endParaRPr dirty="0"/>
          </a:p>
        </p:txBody>
      </p:sp>
      <p:sp>
        <p:nvSpPr>
          <p:cNvPr id="398" name="Google Shape;398;p34"/>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FR" dirty="0"/>
              <a:t>Aucune</a:t>
            </a:r>
          </a:p>
          <a:p>
            <a:pPr marL="0" lvl="0" indent="0" algn="l" rtl="0">
              <a:spcBef>
                <a:spcPts val="0"/>
              </a:spcBef>
              <a:spcAft>
                <a:spcPts val="0"/>
              </a:spcAft>
              <a:buNone/>
            </a:pPr>
            <a:r>
              <a:rPr lang="fr-FR" dirty="0"/>
              <a:t>Fils doit appeler _exit()</a:t>
            </a:r>
            <a:endParaRPr dirty="0"/>
          </a:p>
        </p:txBody>
      </p:sp>
      <p:sp>
        <p:nvSpPr>
          <p:cNvPr id="399" name="Google Shape;399;p34"/>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fr-FR" dirty="0"/>
              <a:t>Particularités</a:t>
            </a:r>
            <a:endParaRPr dirty="0"/>
          </a:p>
        </p:txBody>
      </p:sp>
      <p:sp>
        <p:nvSpPr>
          <p:cNvPr id="400" name="Google Shape;400;p34"/>
          <p:cNvSpPr txBox="1">
            <a:spLocks noGrp="1"/>
          </p:cNvSpPr>
          <p:nvPr>
            <p:ph type="subTitle" idx="6"/>
          </p:nvPr>
        </p:nvSpPr>
        <p:spPr>
          <a:xfrm flipH="1">
            <a:off x="4429900" y="3623259"/>
            <a:ext cx="2448175" cy="375765"/>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fr-FR" dirty="0"/>
              <a:t>Fils = même mémoire que père</a:t>
            </a:r>
          </a:p>
          <a:p>
            <a:pPr marL="0" lvl="0" indent="0" algn="r" rtl="0">
              <a:spcBef>
                <a:spcPts val="0"/>
              </a:spcBef>
              <a:spcAft>
                <a:spcPts val="0"/>
              </a:spcAft>
              <a:buNone/>
            </a:pPr>
            <a:r>
              <a:rPr lang="fr-FR" dirty="0"/>
              <a:t>Père en pause</a:t>
            </a:r>
            <a:endParaRPr dirty="0"/>
          </a:p>
        </p:txBody>
      </p:sp>
      <p:sp>
        <p:nvSpPr>
          <p:cNvPr id="401" name="Google Shape;401;p34"/>
          <p:cNvSpPr/>
          <p:nvPr/>
        </p:nvSpPr>
        <p:spPr>
          <a:xfrm>
            <a:off x="7019925" y="1829925"/>
            <a:ext cx="773400" cy="7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4"/>
          <p:cNvSpPr/>
          <p:nvPr/>
        </p:nvSpPr>
        <p:spPr>
          <a:xfrm rot="10800000" flipH="1">
            <a:off x="1333500" y="3201525"/>
            <a:ext cx="773400" cy="7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7935174" y="3200675"/>
            <a:ext cx="471506" cy="179698"/>
          </a:xfrm>
          <a:custGeom>
            <a:avLst/>
            <a:gdLst/>
            <a:ahLst/>
            <a:cxnLst/>
            <a:rect l="l" t="t" r="r" b="b"/>
            <a:pathLst>
              <a:path w="21766" h="2346" extrusionOk="0">
                <a:moveTo>
                  <a:pt x="1" y="0"/>
                </a:moveTo>
                <a:lnTo>
                  <a:pt x="1" y="2346"/>
                </a:lnTo>
                <a:lnTo>
                  <a:pt x="21765" y="2346"/>
                </a:lnTo>
                <a:lnTo>
                  <a:pt x="2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8250834" y="3498349"/>
            <a:ext cx="377605"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7949925" y="3796075"/>
            <a:ext cx="300908" cy="178849"/>
          </a:xfrm>
          <a:custGeom>
            <a:avLst/>
            <a:gdLst/>
            <a:ahLst/>
            <a:cxnLst/>
            <a:rect l="l" t="t" r="r" b="b"/>
            <a:pathLst>
              <a:path w="12098" h="2335" extrusionOk="0">
                <a:moveTo>
                  <a:pt x="1" y="1"/>
                </a:moveTo>
                <a:lnTo>
                  <a:pt x="1" y="2335"/>
                </a:lnTo>
                <a:lnTo>
                  <a:pt x="12098" y="2335"/>
                </a:lnTo>
                <a:lnTo>
                  <a:pt x="12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4"/>
          <p:cNvSpPr/>
          <p:nvPr/>
        </p:nvSpPr>
        <p:spPr>
          <a:xfrm rot="5400000">
            <a:off x="7019925" y="3201525"/>
            <a:ext cx="773400" cy="77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flipH="1">
            <a:off x="728536" y="3201525"/>
            <a:ext cx="488864" cy="179698"/>
          </a:xfrm>
          <a:custGeom>
            <a:avLst/>
            <a:gdLst/>
            <a:ahLst/>
            <a:cxnLst/>
            <a:rect l="l" t="t" r="r" b="b"/>
            <a:pathLst>
              <a:path w="21766" h="2346" extrusionOk="0">
                <a:moveTo>
                  <a:pt x="1" y="0"/>
                </a:moveTo>
                <a:lnTo>
                  <a:pt x="1" y="2346"/>
                </a:lnTo>
                <a:lnTo>
                  <a:pt x="21765" y="2346"/>
                </a:lnTo>
                <a:lnTo>
                  <a:pt x="2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flipH="1">
            <a:off x="514308" y="3498350"/>
            <a:ext cx="570167"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flipH="1">
            <a:off x="877356" y="3796075"/>
            <a:ext cx="323894" cy="178849"/>
          </a:xfrm>
          <a:custGeom>
            <a:avLst/>
            <a:gdLst/>
            <a:ahLst/>
            <a:cxnLst/>
            <a:rect l="l" t="t" r="r" b="b"/>
            <a:pathLst>
              <a:path w="12098" h="2335" extrusionOk="0">
                <a:moveTo>
                  <a:pt x="1" y="1"/>
                </a:moveTo>
                <a:lnTo>
                  <a:pt x="1" y="2335"/>
                </a:lnTo>
                <a:lnTo>
                  <a:pt x="12098" y="2335"/>
                </a:lnTo>
                <a:lnTo>
                  <a:pt x="1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4"/>
          <p:cNvSpPr/>
          <p:nvPr/>
        </p:nvSpPr>
        <p:spPr>
          <a:xfrm flipH="1">
            <a:off x="514360" y="1829925"/>
            <a:ext cx="703042" cy="179698"/>
          </a:xfrm>
          <a:custGeom>
            <a:avLst/>
            <a:gdLst/>
            <a:ahLst/>
            <a:cxnLst/>
            <a:rect l="l" t="t" r="r" b="b"/>
            <a:pathLst>
              <a:path w="21766" h="2346" extrusionOk="0">
                <a:moveTo>
                  <a:pt x="1" y="0"/>
                </a:moveTo>
                <a:lnTo>
                  <a:pt x="1" y="2346"/>
                </a:lnTo>
                <a:lnTo>
                  <a:pt x="21765" y="2346"/>
                </a:lnTo>
                <a:lnTo>
                  <a:pt x="21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flipH="1">
            <a:off x="783204" y="2127175"/>
            <a:ext cx="178816" cy="179751"/>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4"/>
          <p:cNvSpPr/>
          <p:nvPr/>
        </p:nvSpPr>
        <p:spPr>
          <a:xfrm flipH="1">
            <a:off x="8071052" y="2126750"/>
            <a:ext cx="570173" cy="179751"/>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flipH="1">
            <a:off x="7930661" y="2424475"/>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4"/>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FR" dirty="0"/>
              <a:t>Création avec mêmes attributs et espace que parent</a:t>
            </a:r>
            <a:endParaRPr dirty="0"/>
          </a:p>
        </p:txBody>
      </p:sp>
      <p:sp>
        <p:nvSpPr>
          <p:cNvPr id="415" name="Google Shape;415;p34"/>
          <p:cNvSpPr/>
          <p:nvPr/>
        </p:nvSpPr>
        <p:spPr>
          <a:xfrm>
            <a:off x="1489597" y="3357804"/>
            <a:ext cx="461206" cy="460842"/>
          </a:xfrm>
          <a:custGeom>
            <a:avLst/>
            <a:gdLst/>
            <a:ahLst/>
            <a:cxnLst/>
            <a:rect l="l" t="t" r="r" b="b"/>
            <a:pathLst>
              <a:path w="15205" h="15193" extrusionOk="0">
                <a:moveTo>
                  <a:pt x="10109" y="4501"/>
                </a:moveTo>
                <a:cubicBezTo>
                  <a:pt x="10430" y="4501"/>
                  <a:pt x="10692" y="4763"/>
                  <a:pt x="10692" y="5096"/>
                </a:cubicBezTo>
                <a:lnTo>
                  <a:pt x="10692" y="10097"/>
                </a:lnTo>
                <a:cubicBezTo>
                  <a:pt x="10692" y="10418"/>
                  <a:pt x="10430" y="10692"/>
                  <a:pt x="10109" y="10692"/>
                </a:cubicBezTo>
                <a:lnTo>
                  <a:pt x="5096" y="10692"/>
                </a:lnTo>
                <a:cubicBezTo>
                  <a:pt x="4775" y="10692"/>
                  <a:pt x="4513" y="10418"/>
                  <a:pt x="4513" y="10097"/>
                </a:cubicBezTo>
                <a:lnTo>
                  <a:pt x="4513" y="5096"/>
                </a:lnTo>
                <a:cubicBezTo>
                  <a:pt x="4513" y="4763"/>
                  <a:pt x="4775" y="4501"/>
                  <a:pt x="5096" y="4501"/>
                </a:cubicBezTo>
                <a:close/>
                <a:moveTo>
                  <a:pt x="4584" y="1"/>
                </a:moveTo>
                <a:cubicBezTo>
                  <a:pt x="4215" y="1"/>
                  <a:pt x="3918" y="298"/>
                  <a:pt x="3918" y="667"/>
                </a:cubicBezTo>
                <a:lnTo>
                  <a:pt x="3918" y="2001"/>
                </a:lnTo>
                <a:lnTo>
                  <a:pt x="3072" y="2001"/>
                </a:lnTo>
                <a:cubicBezTo>
                  <a:pt x="2477" y="2001"/>
                  <a:pt x="2001" y="2477"/>
                  <a:pt x="2001" y="3060"/>
                </a:cubicBezTo>
                <a:lnTo>
                  <a:pt x="2001" y="3906"/>
                </a:lnTo>
                <a:lnTo>
                  <a:pt x="667" y="3906"/>
                </a:lnTo>
                <a:cubicBezTo>
                  <a:pt x="298" y="3906"/>
                  <a:pt x="1" y="4203"/>
                  <a:pt x="1" y="4573"/>
                </a:cubicBezTo>
                <a:cubicBezTo>
                  <a:pt x="1" y="4942"/>
                  <a:pt x="298" y="5239"/>
                  <a:pt x="667" y="5239"/>
                </a:cubicBezTo>
                <a:lnTo>
                  <a:pt x="2001" y="5239"/>
                </a:lnTo>
                <a:lnTo>
                  <a:pt x="2001" y="6930"/>
                </a:lnTo>
                <a:lnTo>
                  <a:pt x="667" y="6930"/>
                </a:lnTo>
                <a:cubicBezTo>
                  <a:pt x="298" y="6930"/>
                  <a:pt x="1" y="7228"/>
                  <a:pt x="1" y="7597"/>
                </a:cubicBezTo>
                <a:cubicBezTo>
                  <a:pt x="1" y="7966"/>
                  <a:pt x="298" y="8263"/>
                  <a:pt x="667" y="8263"/>
                </a:cubicBezTo>
                <a:lnTo>
                  <a:pt x="2001" y="8263"/>
                </a:lnTo>
                <a:lnTo>
                  <a:pt x="2001" y="9942"/>
                </a:lnTo>
                <a:lnTo>
                  <a:pt x="667" y="9942"/>
                </a:lnTo>
                <a:cubicBezTo>
                  <a:pt x="298" y="9942"/>
                  <a:pt x="1" y="10240"/>
                  <a:pt x="1" y="10609"/>
                </a:cubicBezTo>
                <a:cubicBezTo>
                  <a:pt x="1" y="10978"/>
                  <a:pt x="298" y="11276"/>
                  <a:pt x="667" y="11276"/>
                </a:cubicBezTo>
                <a:lnTo>
                  <a:pt x="2001" y="11276"/>
                </a:lnTo>
                <a:lnTo>
                  <a:pt x="2001" y="12133"/>
                </a:lnTo>
                <a:cubicBezTo>
                  <a:pt x="2001" y="12716"/>
                  <a:pt x="2477" y="13193"/>
                  <a:pt x="3072" y="13193"/>
                </a:cubicBezTo>
                <a:lnTo>
                  <a:pt x="3918" y="13193"/>
                </a:lnTo>
                <a:lnTo>
                  <a:pt x="3918" y="14526"/>
                </a:lnTo>
                <a:cubicBezTo>
                  <a:pt x="3918" y="14895"/>
                  <a:pt x="4215" y="15193"/>
                  <a:pt x="4584" y="15193"/>
                </a:cubicBezTo>
                <a:cubicBezTo>
                  <a:pt x="4954" y="15193"/>
                  <a:pt x="5251" y="14895"/>
                  <a:pt x="5251" y="14526"/>
                </a:cubicBezTo>
                <a:lnTo>
                  <a:pt x="5251" y="13193"/>
                </a:lnTo>
                <a:lnTo>
                  <a:pt x="6930" y="13193"/>
                </a:lnTo>
                <a:lnTo>
                  <a:pt x="6930" y="14526"/>
                </a:lnTo>
                <a:cubicBezTo>
                  <a:pt x="6930" y="14895"/>
                  <a:pt x="7240" y="15193"/>
                  <a:pt x="7597" y="15193"/>
                </a:cubicBezTo>
                <a:cubicBezTo>
                  <a:pt x="7966" y="15193"/>
                  <a:pt x="8264" y="14895"/>
                  <a:pt x="8264" y="14526"/>
                </a:cubicBezTo>
                <a:lnTo>
                  <a:pt x="8264" y="13193"/>
                </a:lnTo>
                <a:lnTo>
                  <a:pt x="9954" y="13193"/>
                </a:lnTo>
                <a:lnTo>
                  <a:pt x="9954" y="14526"/>
                </a:lnTo>
                <a:cubicBezTo>
                  <a:pt x="9954" y="14895"/>
                  <a:pt x="10252" y="15193"/>
                  <a:pt x="10621" y="15193"/>
                </a:cubicBezTo>
                <a:cubicBezTo>
                  <a:pt x="10990" y="15193"/>
                  <a:pt x="11288" y="14895"/>
                  <a:pt x="11288" y="14526"/>
                </a:cubicBezTo>
                <a:lnTo>
                  <a:pt x="11288" y="13193"/>
                </a:lnTo>
                <a:lnTo>
                  <a:pt x="12133" y="13193"/>
                </a:lnTo>
                <a:cubicBezTo>
                  <a:pt x="12728" y="13193"/>
                  <a:pt x="13205" y="12716"/>
                  <a:pt x="13205" y="12133"/>
                </a:cubicBezTo>
                <a:lnTo>
                  <a:pt x="13205" y="11276"/>
                </a:lnTo>
                <a:lnTo>
                  <a:pt x="14538" y="11276"/>
                </a:lnTo>
                <a:cubicBezTo>
                  <a:pt x="14907" y="11276"/>
                  <a:pt x="15205" y="10978"/>
                  <a:pt x="15205" y="10609"/>
                </a:cubicBezTo>
                <a:cubicBezTo>
                  <a:pt x="15205" y="10240"/>
                  <a:pt x="14907" y="9942"/>
                  <a:pt x="14538" y="9942"/>
                </a:cubicBezTo>
                <a:lnTo>
                  <a:pt x="13205" y="9942"/>
                </a:lnTo>
                <a:lnTo>
                  <a:pt x="13205" y="8263"/>
                </a:lnTo>
                <a:lnTo>
                  <a:pt x="14538" y="8263"/>
                </a:lnTo>
                <a:cubicBezTo>
                  <a:pt x="14907" y="8263"/>
                  <a:pt x="15205" y="7966"/>
                  <a:pt x="15205" y="7597"/>
                </a:cubicBezTo>
                <a:cubicBezTo>
                  <a:pt x="15205" y="7228"/>
                  <a:pt x="14907" y="6930"/>
                  <a:pt x="14538" y="6930"/>
                </a:cubicBezTo>
                <a:lnTo>
                  <a:pt x="13205" y="6930"/>
                </a:lnTo>
                <a:lnTo>
                  <a:pt x="13205" y="5239"/>
                </a:lnTo>
                <a:lnTo>
                  <a:pt x="14538" y="5239"/>
                </a:lnTo>
                <a:cubicBezTo>
                  <a:pt x="14907" y="5239"/>
                  <a:pt x="15205" y="4942"/>
                  <a:pt x="15205" y="4573"/>
                </a:cubicBezTo>
                <a:cubicBezTo>
                  <a:pt x="15205" y="4203"/>
                  <a:pt x="14907" y="3906"/>
                  <a:pt x="14538" y="3906"/>
                </a:cubicBezTo>
                <a:lnTo>
                  <a:pt x="13205" y="3906"/>
                </a:lnTo>
                <a:lnTo>
                  <a:pt x="13205" y="3060"/>
                </a:lnTo>
                <a:cubicBezTo>
                  <a:pt x="13205" y="2477"/>
                  <a:pt x="12728" y="2001"/>
                  <a:pt x="12133" y="2001"/>
                </a:cubicBezTo>
                <a:lnTo>
                  <a:pt x="11288" y="2001"/>
                </a:lnTo>
                <a:lnTo>
                  <a:pt x="11288" y="667"/>
                </a:lnTo>
                <a:cubicBezTo>
                  <a:pt x="11288" y="298"/>
                  <a:pt x="10990" y="1"/>
                  <a:pt x="10621" y="1"/>
                </a:cubicBezTo>
                <a:cubicBezTo>
                  <a:pt x="10252" y="1"/>
                  <a:pt x="9954" y="298"/>
                  <a:pt x="9954" y="667"/>
                </a:cubicBezTo>
                <a:lnTo>
                  <a:pt x="9954" y="2001"/>
                </a:lnTo>
                <a:lnTo>
                  <a:pt x="8264" y="2001"/>
                </a:lnTo>
                <a:lnTo>
                  <a:pt x="8264" y="667"/>
                </a:lnTo>
                <a:cubicBezTo>
                  <a:pt x="8264" y="298"/>
                  <a:pt x="7966" y="1"/>
                  <a:pt x="7597" y="1"/>
                </a:cubicBezTo>
                <a:cubicBezTo>
                  <a:pt x="7240" y="1"/>
                  <a:pt x="6930" y="298"/>
                  <a:pt x="6930" y="667"/>
                </a:cubicBezTo>
                <a:lnTo>
                  <a:pt x="6930" y="2001"/>
                </a:lnTo>
                <a:lnTo>
                  <a:pt x="5251" y="2001"/>
                </a:lnTo>
                <a:lnTo>
                  <a:pt x="5251" y="667"/>
                </a:lnTo>
                <a:cubicBezTo>
                  <a:pt x="5251" y="298"/>
                  <a:pt x="4954" y="1"/>
                  <a:pt x="4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 name="Google Shape;416;p34"/>
          <p:cNvGrpSpPr/>
          <p:nvPr/>
        </p:nvGrpSpPr>
        <p:grpSpPr>
          <a:xfrm>
            <a:off x="7178541" y="3360348"/>
            <a:ext cx="456169" cy="455755"/>
            <a:chOff x="858739" y="828453"/>
            <a:chExt cx="456169" cy="455755"/>
          </a:xfrm>
        </p:grpSpPr>
        <p:sp>
          <p:nvSpPr>
            <p:cNvPr id="417" name="Google Shape;417;p34"/>
            <p:cNvSpPr/>
            <p:nvPr/>
          </p:nvSpPr>
          <p:spPr>
            <a:xfrm>
              <a:off x="860893" y="976860"/>
              <a:ext cx="113080" cy="114505"/>
            </a:xfrm>
            <a:custGeom>
              <a:avLst/>
              <a:gdLst/>
              <a:ahLst/>
              <a:cxnLst/>
              <a:rect l="l" t="t" r="r" b="b"/>
              <a:pathLst>
                <a:path w="3728" h="3775" extrusionOk="0">
                  <a:moveTo>
                    <a:pt x="3728" y="1"/>
                  </a:moveTo>
                  <a:lnTo>
                    <a:pt x="3728" y="1"/>
                  </a:lnTo>
                  <a:cubicBezTo>
                    <a:pt x="1823" y="167"/>
                    <a:pt x="1" y="2525"/>
                    <a:pt x="1" y="2525"/>
                  </a:cubicBezTo>
                  <a:lnTo>
                    <a:pt x="1263" y="3775"/>
                  </a:lnTo>
                  <a:cubicBezTo>
                    <a:pt x="1299" y="3692"/>
                    <a:pt x="1346" y="3596"/>
                    <a:pt x="1406" y="3513"/>
                  </a:cubicBezTo>
                  <a:cubicBezTo>
                    <a:pt x="2549" y="1858"/>
                    <a:pt x="3228" y="786"/>
                    <a:pt x="37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4"/>
            <p:cNvSpPr/>
            <p:nvPr/>
          </p:nvSpPr>
          <p:spPr>
            <a:xfrm>
              <a:off x="1051951" y="1169337"/>
              <a:ext cx="114505" cy="112716"/>
            </a:xfrm>
            <a:custGeom>
              <a:avLst/>
              <a:gdLst/>
              <a:ahLst/>
              <a:cxnLst/>
              <a:rect l="l" t="t" r="r" b="b"/>
              <a:pathLst>
                <a:path w="3775" h="3716" extrusionOk="0">
                  <a:moveTo>
                    <a:pt x="3775" y="1"/>
                  </a:moveTo>
                  <a:lnTo>
                    <a:pt x="3775" y="1"/>
                  </a:lnTo>
                  <a:cubicBezTo>
                    <a:pt x="2989" y="501"/>
                    <a:pt x="1917" y="1179"/>
                    <a:pt x="262" y="2322"/>
                  </a:cubicBezTo>
                  <a:cubicBezTo>
                    <a:pt x="179" y="2382"/>
                    <a:pt x="84" y="2430"/>
                    <a:pt x="0" y="2465"/>
                  </a:cubicBezTo>
                  <a:lnTo>
                    <a:pt x="1251" y="3715"/>
                  </a:lnTo>
                  <a:cubicBezTo>
                    <a:pt x="1251" y="3715"/>
                    <a:pt x="3608" y="1906"/>
                    <a:pt x="3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4"/>
            <p:cNvSpPr/>
            <p:nvPr/>
          </p:nvSpPr>
          <p:spPr>
            <a:xfrm>
              <a:off x="858739" y="1141888"/>
              <a:ext cx="142684" cy="142320"/>
            </a:xfrm>
            <a:custGeom>
              <a:avLst/>
              <a:gdLst/>
              <a:ahLst/>
              <a:cxnLst/>
              <a:rect l="l" t="t" r="r" b="b"/>
              <a:pathLst>
                <a:path w="4704" h="4692" extrusionOk="0">
                  <a:moveTo>
                    <a:pt x="1894" y="1"/>
                  </a:moveTo>
                  <a:cubicBezTo>
                    <a:pt x="1584" y="215"/>
                    <a:pt x="1322" y="465"/>
                    <a:pt x="1096" y="763"/>
                  </a:cubicBezTo>
                  <a:cubicBezTo>
                    <a:pt x="763" y="1203"/>
                    <a:pt x="513" y="1691"/>
                    <a:pt x="334" y="2215"/>
                  </a:cubicBezTo>
                  <a:cubicBezTo>
                    <a:pt x="143" y="2775"/>
                    <a:pt x="36" y="3358"/>
                    <a:pt x="12" y="3954"/>
                  </a:cubicBezTo>
                  <a:cubicBezTo>
                    <a:pt x="12" y="4037"/>
                    <a:pt x="1" y="4120"/>
                    <a:pt x="24" y="4204"/>
                  </a:cubicBezTo>
                  <a:cubicBezTo>
                    <a:pt x="36" y="4311"/>
                    <a:pt x="84" y="4406"/>
                    <a:pt x="155" y="4489"/>
                  </a:cubicBezTo>
                  <a:cubicBezTo>
                    <a:pt x="227" y="4573"/>
                    <a:pt x="310" y="4632"/>
                    <a:pt x="417" y="4668"/>
                  </a:cubicBezTo>
                  <a:cubicBezTo>
                    <a:pt x="501" y="4692"/>
                    <a:pt x="584" y="4692"/>
                    <a:pt x="667" y="4692"/>
                  </a:cubicBezTo>
                  <a:cubicBezTo>
                    <a:pt x="1203" y="4692"/>
                    <a:pt x="1751" y="4597"/>
                    <a:pt x="2263" y="4442"/>
                  </a:cubicBezTo>
                  <a:cubicBezTo>
                    <a:pt x="3203" y="4168"/>
                    <a:pt x="4144" y="3644"/>
                    <a:pt x="4704" y="2811"/>
                  </a:cubicBezTo>
                  <a:lnTo>
                    <a:pt x="4573" y="2680"/>
                  </a:lnTo>
                  <a:cubicBezTo>
                    <a:pt x="4537" y="2692"/>
                    <a:pt x="4501" y="2715"/>
                    <a:pt x="4465" y="2727"/>
                  </a:cubicBezTo>
                  <a:cubicBezTo>
                    <a:pt x="4251" y="2811"/>
                    <a:pt x="4037" y="2906"/>
                    <a:pt x="3811" y="2977"/>
                  </a:cubicBezTo>
                  <a:cubicBezTo>
                    <a:pt x="3227" y="3180"/>
                    <a:pt x="2620" y="3311"/>
                    <a:pt x="2001" y="3394"/>
                  </a:cubicBezTo>
                  <a:cubicBezTo>
                    <a:pt x="1751" y="3430"/>
                    <a:pt x="1489" y="3454"/>
                    <a:pt x="1227" y="3477"/>
                  </a:cubicBezTo>
                  <a:cubicBezTo>
                    <a:pt x="1227" y="3442"/>
                    <a:pt x="1239" y="3418"/>
                    <a:pt x="1239" y="3382"/>
                  </a:cubicBezTo>
                  <a:cubicBezTo>
                    <a:pt x="1286" y="2751"/>
                    <a:pt x="1382" y="2132"/>
                    <a:pt x="1536" y="1525"/>
                  </a:cubicBezTo>
                  <a:cubicBezTo>
                    <a:pt x="1608" y="1227"/>
                    <a:pt x="1703" y="941"/>
                    <a:pt x="1810" y="656"/>
                  </a:cubicBezTo>
                  <a:cubicBezTo>
                    <a:pt x="1870" y="477"/>
                    <a:pt x="1953" y="310"/>
                    <a:pt x="2025" y="144"/>
                  </a:cubicBezTo>
                  <a:lnTo>
                    <a:pt x="1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4"/>
            <p:cNvSpPr/>
            <p:nvPr/>
          </p:nvSpPr>
          <p:spPr>
            <a:xfrm>
              <a:off x="1192416" y="1024903"/>
              <a:ext cx="30" cy="30"/>
            </a:xfrm>
            <a:custGeom>
              <a:avLst/>
              <a:gdLst/>
              <a:ahLst/>
              <a:cxnLst/>
              <a:rect l="l" t="t" r="r" b="b"/>
              <a:pathLst>
                <a:path w="1" h="1" extrusionOk="0">
                  <a:moveTo>
                    <a:pt x="1"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4"/>
            <p:cNvSpPr/>
            <p:nvPr/>
          </p:nvSpPr>
          <p:spPr>
            <a:xfrm>
              <a:off x="915065" y="828453"/>
              <a:ext cx="399843" cy="398357"/>
            </a:xfrm>
            <a:custGeom>
              <a:avLst/>
              <a:gdLst/>
              <a:ahLst/>
              <a:cxnLst/>
              <a:rect l="l" t="t" r="r" b="b"/>
              <a:pathLst>
                <a:path w="13182" h="13133" extrusionOk="0">
                  <a:moveTo>
                    <a:pt x="7929" y="3527"/>
                  </a:moveTo>
                  <a:cubicBezTo>
                    <a:pt x="8371" y="3527"/>
                    <a:pt x="8812" y="3697"/>
                    <a:pt x="9145" y="4036"/>
                  </a:cubicBezTo>
                  <a:cubicBezTo>
                    <a:pt x="9824" y="4703"/>
                    <a:pt x="9824" y="5799"/>
                    <a:pt x="9145" y="6477"/>
                  </a:cubicBezTo>
                  <a:cubicBezTo>
                    <a:pt x="8812" y="6811"/>
                    <a:pt x="8371" y="6977"/>
                    <a:pt x="7929" y="6977"/>
                  </a:cubicBezTo>
                  <a:cubicBezTo>
                    <a:pt x="7487" y="6977"/>
                    <a:pt x="7043" y="6811"/>
                    <a:pt x="6704" y="6477"/>
                  </a:cubicBezTo>
                  <a:cubicBezTo>
                    <a:pt x="6037" y="5799"/>
                    <a:pt x="6037" y="4703"/>
                    <a:pt x="6704" y="4036"/>
                  </a:cubicBezTo>
                  <a:cubicBezTo>
                    <a:pt x="7043" y="3697"/>
                    <a:pt x="7487" y="3527"/>
                    <a:pt x="7929" y="3527"/>
                  </a:cubicBezTo>
                  <a:close/>
                  <a:moveTo>
                    <a:pt x="12657" y="0"/>
                  </a:moveTo>
                  <a:cubicBezTo>
                    <a:pt x="10978" y="36"/>
                    <a:pt x="6847" y="345"/>
                    <a:pt x="4656" y="2536"/>
                  </a:cubicBezTo>
                  <a:cubicBezTo>
                    <a:pt x="3668" y="3536"/>
                    <a:pt x="3347" y="4048"/>
                    <a:pt x="2632" y="5179"/>
                  </a:cubicBezTo>
                  <a:cubicBezTo>
                    <a:pt x="2120" y="6001"/>
                    <a:pt x="1418" y="7120"/>
                    <a:pt x="144" y="8966"/>
                  </a:cubicBezTo>
                  <a:cubicBezTo>
                    <a:pt x="1" y="9168"/>
                    <a:pt x="25" y="9442"/>
                    <a:pt x="203" y="9620"/>
                  </a:cubicBezTo>
                  <a:lnTo>
                    <a:pt x="3561" y="12978"/>
                  </a:lnTo>
                  <a:cubicBezTo>
                    <a:pt x="3656" y="13073"/>
                    <a:pt x="3787" y="13133"/>
                    <a:pt x="3930" y="13133"/>
                  </a:cubicBezTo>
                  <a:cubicBezTo>
                    <a:pt x="4025" y="13133"/>
                    <a:pt x="4132" y="13097"/>
                    <a:pt x="4216" y="13038"/>
                  </a:cubicBezTo>
                  <a:cubicBezTo>
                    <a:pt x="6061" y="11752"/>
                    <a:pt x="7180" y="11061"/>
                    <a:pt x="7990" y="10549"/>
                  </a:cubicBezTo>
                  <a:cubicBezTo>
                    <a:pt x="9133" y="9835"/>
                    <a:pt x="9645" y="9513"/>
                    <a:pt x="10645" y="8525"/>
                  </a:cubicBezTo>
                  <a:cubicBezTo>
                    <a:pt x="12836" y="6322"/>
                    <a:pt x="13145" y="2203"/>
                    <a:pt x="13181" y="524"/>
                  </a:cubicBezTo>
                  <a:cubicBezTo>
                    <a:pt x="13181" y="393"/>
                    <a:pt x="13134" y="250"/>
                    <a:pt x="13026" y="155"/>
                  </a:cubicBezTo>
                  <a:cubicBezTo>
                    <a:pt x="12931" y="60"/>
                    <a:pt x="12800" y="0"/>
                    <a:pt x="12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 name="Google Shape;422;p34"/>
          <p:cNvSpPr/>
          <p:nvPr/>
        </p:nvSpPr>
        <p:spPr>
          <a:xfrm>
            <a:off x="1518292" y="1986386"/>
            <a:ext cx="403817" cy="460478"/>
          </a:xfrm>
          <a:custGeom>
            <a:avLst/>
            <a:gdLst/>
            <a:ahLst/>
            <a:cxnLst/>
            <a:rect l="l" t="t" r="r" b="b"/>
            <a:pathLst>
              <a:path w="13313" h="15181" extrusionOk="0">
                <a:moveTo>
                  <a:pt x="5923" y="3645"/>
                </a:moveTo>
                <a:cubicBezTo>
                  <a:pt x="6033" y="3645"/>
                  <a:pt x="6143" y="3694"/>
                  <a:pt x="6216" y="3787"/>
                </a:cubicBezTo>
                <a:cubicBezTo>
                  <a:pt x="6347" y="3941"/>
                  <a:pt x="6323" y="4191"/>
                  <a:pt x="6168" y="4322"/>
                </a:cubicBezTo>
                <a:lnTo>
                  <a:pt x="5049" y="5251"/>
                </a:lnTo>
                <a:lnTo>
                  <a:pt x="6168" y="6180"/>
                </a:lnTo>
                <a:cubicBezTo>
                  <a:pt x="6323" y="6311"/>
                  <a:pt x="6347" y="6549"/>
                  <a:pt x="6216" y="6716"/>
                </a:cubicBezTo>
                <a:cubicBezTo>
                  <a:pt x="6145" y="6811"/>
                  <a:pt x="6037" y="6846"/>
                  <a:pt x="5918" y="6846"/>
                </a:cubicBezTo>
                <a:cubicBezTo>
                  <a:pt x="5835" y="6846"/>
                  <a:pt x="5752" y="6823"/>
                  <a:pt x="5680" y="6763"/>
                </a:cubicBezTo>
                <a:lnTo>
                  <a:pt x="4204" y="5537"/>
                </a:lnTo>
                <a:cubicBezTo>
                  <a:pt x="4120" y="5465"/>
                  <a:pt x="4073" y="5358"/>
                  <a:pt x="4073" y="5251"/>
                </a:cubicBezTo>
                <a:cubicBezTo>
                  <a:pt x="4073" y="5132"/>
                  <a:pt x="4120" y="5025"/>
                  <a:pt x="4204" y="4953"/>
                </a:cubicBezTo>
                <a:lnTo>
                  <a:pt x="5680" y="3739"/>
                </a:lnTo>
                <a:cubicBezTo>
                  <a:pt x="5749" y="3676"/>
                  <a:pt x="5836" y="3645"/>
                  <a:pt x="5923" y="3645"/>
                </a:cubicBezTo>
                <a:close/>
                <a:moveTo>
                  <a:pt x="9052" y="3645"/>
                </a:moveTo>
                <a:cubicBezTo>
                  <a:pt x="9138" y="3645"/>
                  <a:pt x="9226" y="3676"/>
                  <a:pt x="9300" y="3739"/>
                </a:cubicBezTo>
                <a:lnTo>
                  <a:pt x="10764" y="4953"/>
                </a:lnTo>
                <a:cubicBezTo>
                  <a:pt x="10859" y="5025"/>
                  <a:pt x="10907" y="5132"/>
                  <a:pt x="10907" y="5251"/>
                </a:cubicBezTo>
                <a:cubicBezTo>
                  <a:pt x="10907" y="5358"/>
                  <a:pt x="10859" y="5465"/>
                  <a:pt x="10764" y="5537"/>
                </a:cubicBezTo>
                <a:lnTo>
                  <a:pt x="9300" y="6763"/>
                </a:lnTo>
                <a:cubicBezTo>
                  <a:pt x="9228" y="6823"/>
                  <a:pt x="9145" y="6846"/>
                  <a:pt x="9050" y="6846"/>
                </a:cubicBezTo>
                <a:cubicBezTo>
                  <a:pt x="8943" y="6846"/>
                  <a:pt x="8835" y="6811"/>
                  <a:pt x="8764" y="6716"/>
                </a:cubicBezTo>
                <a:cubicBezTo>
                  <a:pt x="8621" y="6549"/>
                  <a:pt x="8645" y="6311"/>
                  <a:pt x="8812" y="6180"/>
                </a:cubicBezTo>
                <a:lnTo>
                  <a:pt x="9931" y="5251"/>
                </a:lnTo>
                <a:lnTo>
                  <a:pt x="8812" y="4322"/>
                </a:lnTo>
                <a:cubicBezTo>
                  <a:pt x="8645" y="4191"/>
                  <a:pt x="8621" y="3941"/>
                  <a:pt x="8764" y="3787"/>
                </a:cubicBezTo>
                <a:cubicBezTo>
                  <a:pt x="8837" y="3694"/>
                  <a:pt x="8943" y="3645"/>
                  <a:pt x="9052" y="3645"/>
                </a:cubicBezTo>
                <a:close/>
                <a:moveTo>
                  <a:pt x="8186" y="2449"/>
                </a:moveTo>
                <a:cubicBezTo>
                  <a:pt x="8224" y="2449"/>
                  <a:pt x="8262" y="2454"/>
                  <a:pt x="8300" y="2465"/>
                </a:cubicBezTo>
                <a:cubicBezTo>
                  <a:pt x="8502" y="2513"/>
                  <a:pt x="8609" y="2727"/>
                  <a:pt x="8562" y="2929"/>
                </a:cubicBezTo>
                <a:lnTo>
                  <a:pt x="7157" y="7775"/>
                </a:lnTo>
                <a:cubicBezTo>
                  <a:pt x="7109" y="7942"/>
                  <a:pt x="6954" y="8049"/>
                  <a:pt x="6787" y="8049"/>
                </a:cubicBezTo>
                <a:cubicBezTo>
                  <a:pt x="6752" y="8049"/>
                  <a:pt x="6716" y="8049"/>
                  <a:pt x="6680" y="8037"/>
                </a:cubicBezTo>
                <a:cubicBezTo>
                  <a:pt x="6478" y="7978"/>
                  <a:pt x="6359" y="7763"/>
                  <a:pt x="6418" y="7561"/>
                </a:cubicBezTo>
                <a:lnTo>
                  <a:pt x="7823" y="2715"/>
                </a:lnTo>
                <a:cubicBezTo>
                  <a:pt x="7872" y="2550"/>
                  <a:pt x="8023" y="2449"/>
                  <a:pt x="8186" y="2449"/>
                </a:cubicBezTo>
                <a:close/>
                <a:moveTo>
                  <a:pt x="7442" y="0"/>
                </a:moveTo>
                <a:cubicBezTo>
                  <a:pt x="6121" y="0"/>
                  <a:pt x="4799" y="417"/>
                  <a:pt x="3716" y="1167"/>
                </a:cubicBezTo>
                <a:cubicBezTo>
                  <a:pt x="2561" y="1965"/>
                  <a:pt x="1751" y="3084"/>
                  <a:pt x="1370" y="4394"/>
                </a:cubicBezTo>
                <a:cubicBezTo>
                  <a:pt x="1227" y="4906"/>
                  <a:pt x="1144" y="5334"/>
                  <a:pt x="1084" y="5715"/>
                </a:cubicBezTo>
                <a:cubicBezTo>
                  <a:pt x="942" y="6501"/>
                  <a:pt x="834" y="7073"/>
                  <a:pt x="215" y="7989"/>
                </a:cubicBezTo>
                <a:cubicBezTo>
                  <a:pt x="49" y="8228"/>
                  <a:pt x="1" y="8466"/>
                  <a:pt x="60" y="8680"/>
                </a:cubicBezTo>
                <a:cubicBezTo>
                  <a:pt x="156" y="9025"/>
                  <a:pt x="477" y="9168"/>
                  <a:pt x="739" y="9287"/>
                </a:cubicBezTo>
                <a:cubicBezTo>
                  <a:pt x="834" y="9323"/>
                  <a:pt x="977" y="9394"/>
                  <a:pt x="1013" y="9430"/>
                </a:cubicBezTo>
                <a:cubicBezTo>
                  <a:pt x="1168" y="9633"/>
                  <a:pt x="1156" y="10180"/>
                  <a:pt x="1144" y="10656"/>
                </a:cubicBezTo>
                <a:cubicBezTo>
                  <a:pt x="1132" y="11347"/>
                  <a:pt x="1108" y="12061"/>
                  <a:pt x="1453" y="12585"/>
                </a:cubicBezTo>
                <a:cubicBezTo>
                  <a:pt x="1930" y="13300"/>
                  <a:pt x="2668" y="13312"/>
                  <a:pt x="3263" y="13312"/>
                </a:cubicBezTo>
                <a:cubicBezTo>
                  <a:pt x="3966" y="13323"/>
                  <a:pt x="4287" y="13323"/>
                  <a:pt x="4359" y="14097"/>
                </a:cubicBezTo>
                <a:cubicBezTo>
                  <a:pt x="4359" y="14121"/>
                  <a:pt x="4359" y="14205"/>
                  <a:pt x="4359" y="14276"/>
                </a:cubicBezTo>
                <a:cubicBezTo>
                  <a:pt x="4382" y="14788"/>
                  <a:pt x="4394" y="14859"/>
                  <a:pt x="4418" y="14931"/>
                </a:cubicBezTo>
                <a:cubicBezTo>
                  <a:pt x="4466" y="15086"/>
                  <a:pt x="4609" y="15181"/>
                  <a:pt x="4763" y="15181"/>
                </a:cubicBezTo>
                <a:lnTo>
                  <a:pt x="11312" y="15181"/>
                </a:lnTo>
                <a:cubicBezTo>
                  <a:pt x="11443" y="15181"/>
                  <a:pt x="11562" y="15121"/>
                  <a:pt x="11621" y="15014"/>
                </a:cubicBezTo>
                <a:cubicBezTo>
                  <a:pt x="11693" y="14907"/>
                  <a:pt x="11705" y="14764"/>
                  <a:pt x="11645" y="14657"/>
                </a:cubicBezTo>
                <a:cubicBezTo>
                  <a:pt x="10824" y="12942"/>
                  <a:pt x="11490" y="11192"/>
                  <a:pt x="12217" y="9335"/>
                </a:cubicBezTo>
                <a:cubicBezTo>
                  <a:pt x="12645" y="8204"/>
                  <a:pt x="13098" y="7037"/>
                  <a:pt x="13193" y="5846"/>
                </a:cubicBezTo>
                <a:cubicBezTo>
                  <a:pt x="13312" y="4489"/>
                  <a:pt x="12943" y="3287"/>
                  <a:pt x="12062" y="2191"/>
                </a:cubicBezTo>
                <a:cubicBezTo>
                  <a:pt x="10931" y="774"/>
                  <a:pt x="9288" y="0"/>
                  <a:pt x="7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34"/>
          <p:cNvGrpSpPr/>
          <p:nvPr/>
        </p:nvGrpSpPr>
        <p:grpSpPr>
          <a:xfrm>
            <a:off x="7190734" y="1989677"/>
            <a:ext cx="431782" cy="457187"/>
            <a:chOff x="-1611775" y="1332800"/>
            <a:chExt cx="469175" cy="492075"/>
          </a:xfrm>
        </p:grpSpPr>
        <p:sp>
          <p:nvSpPr>
            <p:cNvPr id="424" name="Google Shape;424;p34"/>
            <p:cNvSpPr/>
            <p:nvPr/>
          </p:nvSpPr>
          <p:spPr>
            <a:xfrm>
              <a:off x="-1581150" y="1758225"/>
              <a:ext cx="107025" cy="66650"/>
            </a:xfrm>
            <a:custGeom>
              <a:avLst/>
              <a:gdLst/>
              <a:ahLst/>
              <a:cxnLst/>
              <a:rect l="l" t="t" r="r" b="b"/>
              <a:pathLst>
                <a:path w="4281" h="2666" extrusionOk="0">
                  <a:moveTo>
                    <a:pt x="572" y="0"/>
                  </a:moveTo>
                  <a:cubicBezTo>
                    <a:pt x="516" y="0"/>
                    <a:pt x="459" y="9"/>
                    <a:pt x="404" y="29"/>
                  </a:cubicBezTo>
                  <a:cubicBezTo>
                    <a:pt x="140" y="122"/>
                    <a:pt x="0" y="417"/>
                    <a:pt x="93" y="680"/>
                  </a:cubicBezTo>
                  <a:cubicBezTo>
                    <a:pt x="357" y="1425"/>
                    <a:pt x="900" y="2030"/>
                    <a:pt x="1598" y="2371"/>
                  </a:cubicBezTo>
                  <a:cubicBezTo>
                    <a:pt x="2017" y="2573"/>
                    <a:pt x="2451" y="2666"/>
                    <a:pt x="2901" y="2666"/>
                  </a:cubicBezTo>
                  <a:cubicBezTo>
                    <a:pt x="3226" y="2666"/>
                    <a:pt x="3552" y="2619"/>
                    <a:pt x="3862" y="2511"/>
                  </a:cubicBezTo>
                  <a:cubicBezTo>
                    <a:pt x="4141" y="2417"/>
                    <a:pt x="4281" y="2123"/>
                    <a:pt x="4188" y="1859"/>
                  </a:cubicBezTo>
                  <a:cubicBezTo>
                    <a:pt x="4114" y="1651"/>
                    <a:pt x="3915" y="1520"/>
                    <a:pt x="3705" y="1520"/>
                  </a:cubicBezTo>
                  <a:cubicBezTo>
                    <a:pt x="3649" y="1520"/>
                    <a:pt x="3592" y="1529"/>
                    <a:pt x="3536" y="1549"/>
                  </a:cubicBezTo>
                  <a:cubicBezTo>
                    <a:pt x="3326" y="1621"/>
                    <a:pt x="3111" y="1657"/>
                    <a:pt x="2897" y="1657"/>
                  </a:cubicBezTo>
                  <a:cubicBezTo>
                    <a:pt x="2605" y="1657"/>
                    <a:pt x="2316" y="1590"/>
                    <a:pt x="2048" y="1456"/>
                  </a:cubicBezTo>
                  <a:cubicBezTo>
                    <a:pt x="1582" y="1239"/>
                    <a:pt x="1226" y="836"/>
                    <a:pt x="1055" y="339"/>
                  </a:cubicBezTo>
                  <a:cubicBezTo>
                    <a:pt x="981" y="131"/>
                    <a:pt x="782"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4"/>
            <p:cNvSpPr/>
            <p:nvPr/>
          </p:nvSpPr>
          <p:spPr>
            <a:xfrm>
              <a:off x="-1303525" y="1480925"/>
              <a:ext cx="86875" cy="87275"/>
            </a:xfrm>
            <a:custGeom>
              <a:avLst/>
              <a:gdLst/>
              <a:ahLst/>
              <a:cxnLst/>
              <a:rect l="l" t="t" r="r" b="b"/>
              <a:pathLst>
                <a:path w="3475" h="3491" extrusionOk="0">
                  <a:moveTo>
                    <a:pt x="512" y="1"/>
                  </a:moveTo>
                  <a:cubicBezTo>
                    <a:pt x="233" y="1"/>
                    <a:pt x="0" y="233"/>
                    <a:pt x="0" y="512"/>
                  </a:cubicBezTo>
                  <a:cubicBezTo>
                    <a:pt x="0" y="792"/>
                    <a:pt x="233" y="1024"/>
                    <a:pt x="512" y="1024"/>
                  </a:cubicBezTo>
                  <a:cubicBezTo>
                    <a:pt x="1582" y="1024"/>
                    <a:pt x="2451" y="1908"/>
                    <a:pt x="2435" y="2978"/>
                  </a:cubicBezTo>
                  <a:cubicBezTo>
                    <a:pt x="2435" y="3258"/>
                    <a:pt x="2668" y="3490"/>
                    <a:pt x="2947" y="3490"/>
                  </a:cubicBezTo>
                  <a:cubicBezTo>
                    <a:pt x="3226" y="3490"/>
                    <a:pt x="3459" y="3273"/>
                    <a:pt x="3459" y="2994"/>
                  </a:cubicBezTo>
                  <a:cubicBezTo>
                    <a:pt x="3474" y="1350"/>
                    <a:pt x="2156" y="16"/>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4"/>
            <p:cNvSpPr/>
            <p:nvPr/>
          </p:nvSpPr>
          <p:spPr>
            <a:xfrm>
              <a:off x="-1611775" y="1332800"/>
              <a:ext cx="291975" cy="424600"/>
            </a:xfrm>
            <a:custGeom>
              <a:avLst/>
              <a:gdLst/>
              <a:ahLst/>
              <a:cxnLst/>
              <a:rect l="l" t="t" r="r" b="b"/>
              <a:pathLst>
                <a:path w="11679" h="16984" extrusionOk="0">
                  <a:moveTo>
                    <a:pt x="5832" y="1288"/>
                  </a:moveTo>
                  <a:cubicBezTo>
                    <a:pt x="8654" y="1288"/>
                    <a:pt x="10391" y="2219"/>
                    <a:pt x="10391" y="2731"/>
                  </a:cubicBezTo>
                  <a:cubicBezTo>
                    <a:pt x="10391" y="3242"/>
                    <a:pt x="8654" y="4173"/>
                    <a:pt x="5832" y="4173"/>
                  </a:cubicBezTo>
                  <a:cubicBezTo>
                    <a:pt x="3009" y="4173"/>
                    <a:pt x="1287" y="3242"/>
                    <a:pt x="1287" y="2731"/>
                  </a:cubicBezTo>
                  <a:cubicBezTo>
                    <a:pt x="1287" y="2219"/>
                    <a:pt x="3009" y="1288"/>
                    <a:pt x="5832" y="1288"/>
                  </a:cubicBezTo>
                  <a:close/>
                  <a:moveTo>
                    <a:pt x="10097" y="5771"/>
                  </a:moveTo>
                  <a:cubicBezTo>
                    <a:pt x="10283" y="5926"/>
                    <a:pt x="10391" y="6081"/>
                    <a:pt x="10391" y="6205"/>
                  </a:cubicBezTo>
                  <a:cubicBezTo>
                    <a:pt x="10391" y="6701"/>
                    <a:pt x="8654" y="7632"/>
                    <a:pt x="5832" y="7632"/>
                  </a:cubicBezTo>
                  <a:cubicBezTo>
                    <a:pt x="3009" y="7632"/>
                    <a:pt x="1287" y="6701"/>
                    <a:pt x="1287" y="6205"/>
                  </a:cubicBezTo>
                  <a:cubicBezTo>
                    <a:pt x="1287" y="6081"/>
                    <a:pt x="1380" y="5926"/>
                    <a:pt x="1582" y="5771"/>
                  </a:cubicBezTo>
                  <a:cubicBezTo>
                    <a:pt x="2714" y="6313"/>
                    <a:pt x="4312" y="6593"/>
                    <a:pt x="5832" y="6593"/>
                  </a:cubicBezTo>
                  <a:cubicBezTo>
                    <a:pt x="7367" y="6593"/>
                    <a:pt x="8949" y="6313"/>
                    <a:pt x="10097" y="5771"/>
                  </a:cubicBezTo>
                  <a:close/>
                  <a:moveTo>
                    <a:pt x="5832" y="1"/>
                  </a:moveTo>
                  <a:cubicBezTo>
                    <a:pt x="3009" y="1"/>
                    <a:pt x="0" y="963"/>
                    <a:pt x="0" y="2731"/>
                  </a:cubicBezTo>
                  <a:lnTo>
                    <a:pt x="0" y="4127"/>
                  </a:lnTo>
                  <a:lnTo>
                    <a:pt x="0" y="4158"/>
                  </a:lnTo>
                  <a:cubicBezTo>
                    <a:pt x="62" y="4483"/>
                    <a:pt x="233" y="4778"/>
                    <a:pt x="496" y="5042"/>
                  </a:cubicBezTo>
                  <a:cubicBezTo>
                    <a:pt x="171" y="5383"/>
                    <a:pt x="0" y="5755"/>
                    <a:pt x="0" y="6189"/>
                  </a:cubicBezTo>
                  <a:lnTo>
                    <a:pt x="0" y="7601"/>
                  </a:lnTo>
                  <a:lnTo>
                    <a:pt x="0" y="7632"/>
                  </a:lnTo>
                  <a:cubicBezTo>
                    <a:pt x="62" y="7957"/>
                    <a:pt x="233" y="8252"/>
                    <a:pt x="496" y="8500"/>
                  </a:cubicBezTo>
                  <a:cubicBezTo>
                    <a:pt x="171" y="8841"/>
                    <a:pt x="0" y="9229"/>
                    <a:pt x="0" y="9663"/>
                  </a:cubicBezTo>
                  <a:lnTo>
                    <a:pt x="0" y="11059"/>
                  </a:lnTo>
                  <a:lnTo>
                    <a:pt x="0" y="11090"/>
                  </a:lnTo>
                  <a:cubicBezTo>
                    <a:pt x="62" y="11416"/>
                    <a:pt x="233" y="11711"/>
                    <a:pt x="496" y="11974"/>
                  </a:cubicBezTo>
                  <a:cubicBezTo>
                    <a:pt x="171" y="12300"/>
                    <a:pt x="0" y="12688"/>
                    <a:pt x="0" y="13122"/>
                  </a:cubicBezTo>
                  <a:lnTo>
                    <a:pt x="0" y="14533"/>
                  </a:lnTo>
                  <a:lnTo>
                    <a:pt x="0" y="14564"/>
                  </a:lnTo>
                  <a:cubicBezTo>
                    <a:pt x="310" y="16100"/>
                    <a:pt x="3009" y="16937"/>
                    <a:pt x="5583" y="16984"/>
                  </a:cubicBezTo>
                  <a:cubicBezTo>
                    <a:pt x="5692" y="16875"/>
                    <a:pt x="5832" y="16782"/>
                    <a:pt x="5971" y="16705"/>
                  </a:cubicBezTo>
                  <a:lnTo>
                    <a:pt x="5971" y="14564"/>
                  </a:lnTo>
                  <a:lnTo>
                    <a:pt x="5832" y="14564"/>
                  </a:lnTo>
                  <a:cubicBezTo>
                    <a:pt x="3009" y="14564"/>
                    <a:pt x="1287" y="13634"/>
                    <a:pt x="1287" y="13122"/>
                  </a:cubicBezTo>
                  <a:cubicBezTo>
                    <a:pt x="1287" y="13014"/>
                    <a:pt x="1380" y="12858"/>
                    <a:pt x="1582" y="12703"/>
                  </a:cubicBezTo>
                  <a:cubicBezTo>
                    <a:pt x="2714" y="13246"/>
                    <a:pt x="4312" y="13525"/>
                    <a:pt x="5832" y="13525"/>
                  </a:cubicBezTo>
                  <a:lnTo>
                    <a:pt x="5971" y="13525"/>
                  </a:lnTo>
                  <a:lnTo>
                    <a:pt x="5971" y="11090"/>
                  </a:lnTo>
                  <a:cubicBezTo>
                    <a:pt x="5925" y="11090"/>
                    <a:pt x="5878" y="11106"/>
                    <a:pt x="5832" y="11106"/>
                  </a:cubicBezTo>
                  <a:cubicBezTo>
                    <a:pt x="3009" y="11106"/>
                    <a:pt x="1287" y="10175"/>
                    <a:pt x="1287" y="9663"/>
                  </a:cubicBezTo>
                  <a:cubicBezTo>
                    <a:pt x="1287" y="9539"/>
                    <a:pt x="1380" y="9400"/>
                    <a:pt x="1582" y="9245"/>
                  </a:cubicBezTo>
                  <a:cubicBezTo>
                    <a:pt x="2714" y="9772"/>
                    <a:pt x="4312" y="10051"/>
                    <a:pt x="5832" y="10051"/>
                  </a:cubicBezTo>
                  <a:lnTo>
                    <a:pt x="6142" y="10051"/>
                  </a:lnTo>
                  <a:cubicBezTo>
                    <a:pt x="6343" y="9741"/>
                    <a:pt x="6700" y="9524"/>
                    <a:pt x="7103" y="9524"/>
                  </a:cubicBezTo>
                  <a:lnTo>
                    <a:pt x="9368" y="9524"/>
                  </a:lnTo>
                  <a:cubicBezTo>
                    <a:pt x="9616" y="9446"/>
                    <a:pt x="9864" y="9353"/>
                    <a:pt x="10097" y="9245"/>
                  </a:cubicBezTo>
                  <a:cubicBezTo>
                    <a:pt x="10221" y="9338"/>
                    <a:pt x="10314" y="9446"/>
                    <a:pt x="10360" y="9524"/>
                  </a:cubicBezTo>
                  <a:lnTo>
                    <a:pt x="11679" y="9524"/>
                  </a:lnTo>
                  <a:cubicBezTo>
                    <a:pt x="11632" y="9152"/>
                    <a:pt x="11462" y="8810"/>
                    <a:pt x="11182" y="8516"/>
                  </a:cubicBezTo>
                  <a:cubicBezTo>
                    <a:pt x="11431" y="8252"/>
                    <a:pt x="11617" y="7957"/>
                    <a:pt x="11679" y="7632"/>
                  </a:cubicBezTo>
                  <a:lnTo>
                    <a:pt x="11679" y="6189"/>
                  </a:lnTo>
                  <a:cubicBezTo>
                    <a:pt x="11679" y="5771"/>
                    <a:pt x="11493" y="5383"/>
                    <a:pt x="11182" y="5042"/>
                  </a:cubicBezTo>
                  <a:cubicBezTo>
                    <a:pt x="11431" y="4778"/>
                    <a:pt x="11617" y="4483"/>
                    <a:pt x="11679" y="4158"/>
                  </a:cubicBezTo>
                  <a:lnTo>
                    <a:pt x="11679" y="2731"/>
                  </a:lnTo>
                  <a:cubicBezTo>
                    <a:pt x="11679" y="963"/>
                    <a:pt x="8670" y="1"/>
                    <a:pt x="5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4"/>
            <p:cNvSpPr/>
            <p:nvPr/>
          </p:nvSpPr>
          <p:spPr>
            <a:xfrm>
              <a:off x="-1466375" y="1586775"/>
              <a:ext cx="323775" cy="214850"/>
            </a:xfrm>
            <a:custGeom>
              <a:avLst/>
              <a:gdLst/>
              <a:ahLst/>
              <a:cxnLst/>
              <a:rect l="l" t="t" r="r" b="b"/>
              <a:pathLst>
                <a:path w="12951" h="8594" extrusionOk="0">
                  <a:moveTo>
                    <a:pt x="10965" y="1086"/>
                  </a:moveTo>
                  <a:lnTo>
                    <a:pt x="10965" y="7104"/>
                  </a:lnTo>
                  <a:lnTo>
                    <a:pt x="1970" y="7104"/>
                  </a:lnTo>
                  <a:lnTo>
                    <a:pt x="1970" y="1086"/>
                  </a:lnTo>
                  <a:close/>
                  <a:moveTo>
                    <a:pt x="1287" y="1"/>
                  </a:moveTo>
                  <a:cubicBezTo>
                    <a:pt x="1008" y="1"/>
                    <a:pt x="791" y="233"/>
                    <a:pt x="791" y="497"/>
                  </a:cubicBezTo>
                  <a:lnTo>
                    <a:pt x="791" y="7011"/>
                  </a:lnTo>
                  <a:lnTo>
                    <a:pt x="589" y="7058"/>
                  </a:lnTo>
                  <a:cubicBezTo>
                    <a:pt x="248" y="7151"/>
                    <a:pt x="0" y="7461"/>
                    <a:pt x="0" y="7818"/>
                  </a:cubicBezTo>
                  <a:cubicBezTo>
                    <a:pt x="0" y="8252"/>
                    <a:pt x="341" y="8593"/>
                    <a:pt x="776" y="8593"/>
                  </a:cubicBezTo>
                  <a:lnTo>
                    <a:pt x="12175" y="8593"/>
                  </a:lnTo>
                  <a:cubicBezTo>
                    <a:pt x="12609" y="8593"/>
                    <a:pt x="12951" y="8252"/>
                    <a:pt x="12951" y="7818"/>
                  </a:cubicBezTo>
                  <a:cubicBezTo>
                    <a:pt x="12951" y="7461"/>
                    <a:pt x="12702" y="7151"/>
                    <a:pt x="12346" y="7058"/>
                  </a:cubicBezTo>
                  <a:lnTo>
                    <a:pt x="12160" y="7011"/>
                  </a:lnTo>
                  <a:lnTo>
                    <a:pt x="12160" y="497"/>
                  </a:lnTo>
                  <a:cubicBezTo>
                    <a:pt x="12160" y="233"/>
                    <a:pt x="11942" y="1"/>
                    <a:pt x="11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65272828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6"/>
          <p:cNvSpPr txBox="1">
            <a:spLocks noGrp="1"/>
          </p:cNvSpPr>
          <p:nvPr>
            <p:ph type="title"/>
          </p:nvPr>
        </p:nvSpPr>
        <p:spPr>
          <a:xfrm>
            <a:off x="3034706" y="863263"/>
            <a:ext cx="3074588" cy="3670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Déclaration de </a:t>
            </a:r>
            <a:r>
              <a:rPr lang="fr-FR" dirty="0" err="1"/>
              <a:t>vfork</a:t>
            </a:r>
            <a:r>
              <a:rPr lang="fr-FR" dirty="0"/>
              <a:t>(2)</a:t>
            </a:r>
            <a:endParaRPr dirty="0"/>
          </a:p>
        </p:txBody>
      </p:sp>
      <p:sp>
        <p:nvSpPr>
          <p:cNvPr id="453" name="Google Shape;453;p36"/>
          <p:cNvSpPr txBox="1">
            <a:spLocks noGrp="1"/>
          </p:cNvSpPr>
          <p:nvPr>
            <p:ph type="subTitle" idx="1"/>
          </p:nvPr>
        </p:nvSpPr>
        <p:spPr>
          <a:xfrm>
            <a:off x="2881871" y="1847987"/>
            <a:ext cx="3380258" cy="2257625"/>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BE" sz="1600" dirty="0"/>
              <a:t>#include &lt;sys/types.h&gt;</a:t>
            </a:r>
            <a:endParaRPr lang="fr-FR" sz="1600" dirty="0"/>
          </a:p>
          <a:p>
            <a:pPr marL="0" lvl="0" indent="0" algn="l" rtl="0">
              <a:spcBef>
                <a:spcPts val="0"/>
              </a:spcBef>
              <a:spcAft>
                <a:spcPts val="0"/>
              </a:spcAft>
              <a:buNone/>
            </a:pPr>
            <a:r>
              <a:rPr lang="fr-BE" sz="1600" dirty="0"/>
              <a:t>#include &lt;unistd.h&gt;</a:t>
            </a:r>
            <a:endParaRPr lang="fr-FR" sz="1600" dirty="0"/>
          </a:p>
          <a:p>
            <a:pPr marL="0" lvl="0" indent="0" algn="l" rtl="0">
              <a:spcBef>
                <a:spcPts val="0"/>
              </a:spcBef>
              <a:spcAft>
                <a:spcPts val="0"/>
              </a:spcAft>
              <a:buNone/>
            </a:pPr>
            <a:endParaRPr lang="fr-FR" sz="1600" dirty="0"/>
          </a:p>
          <a:p>
            <a:pPr marL="0" lvl="0" indent="0" algn="l" rtl="0">
              <a:spcBef>
                <a:spcPts val="0"/>
              </a:spcBef>
              <a:spcAft>
                <a:spcPts val="0"/>
              </a:spcAft>
              <a:buNone/>
            </a:pPr>
            <a:r>
              <a:rPr lang="fr-BE" sz="1600" dirty="0"/>
              <a:t>pid_t vfork(void);</a:t>
            </a:r>
          </a:p>
        </p:txBody>
      </p:sp>
    </p:spTree>
    <p:extLst>
      <p:ext uri="{BB962C8B-B14F-4D97-AF65-F5344CB8AC3E}">
        <p14:creationId xmlns:p14="http://schemas.microsoft.com/office/powerpoint/2010/main" val="8722319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xfrm>
            <a:off x="363436" y="1756650"/>
            <a:ext cx="6915252" cy="2130900"/>
          </a:xfrm>
          <a:prstGeom prst="rect">
            <a:avLst/>
          </a:prstGeom>
        </p:spPr>
        <p:txBody>
          <a:bodyPr spcFirstLastPara="1" wrap="square" lIns="91425" tIns="91425" rIns="91425" bIns="91425" anchor="t" anchorCtr="0">
            <a:noAutofit/>
          </a:bodyPr>
          <a:lstStyle/>
          <a:p>
            <a:pPr marL="127000" indent="0">
              <a:buNone/>
            </a:pPr>
            <a:r>
              <a:rPr lang="fr-BE" sz="1800" dirty="0">
                <a:effectLst/>
                <a:latin typeface="XCharter"/>
              </a:rPr>
              <a:t>Linux</a:t>
            </a:r>
            <a:r>
              <a:rPr lang="fr-FR" sz="1800" dirty="0">
                <a:effectLst/>
                <a:latin typeface="XCharter"/>
              </a:rPr>
              <a:t> -&gt;</a:t>
            </a:r>
            <a:r>
              <a:rPr lang="fr-BE" sz="1800" dirty="0">
                <a:effectLst/>
                <a:latin typeface="XCharter"/>
              </a:rPr>
              <a:t> </a:t>
            </a:r>
            <a:r>
              <a:rPr lang="fr-FR" sz="1800" dirty="0">
                <a:effectLst/>
                <a:latin typeface="XCharter"/>
              </a:rPr>
              <a:t>v</a:t>
            </a:r>
            <a:r>
              <a:rPr lang="fr-BE" sz="1800" dirty="0">
                <a:effectLst/>
                <a:latin typeface="XCharter"/>
              </a:rPr>
              <a:t>fork() </a:t>
            </a:r>
            <a:r>
              <a:rPr lang="fr-FR" sz="1800" dirty="0">
                <a:effectLst/>
                <a:latin typeface="XCharter"/>
              </a:rPr>
              <a:t>=</a:t>
            </a:r>
            <a:r>
              <a:rPr lang="fr-BE" sz="1800" dirty="0">
                <a:effectLst/>
                <a:latin typeface="XCharter"/>
              </a:rPr>
              <a:t> utilisa</a:t>
            </a:r>
            <a:r>
              <a:rPr lang="fr-FR" sz="1800" dirty="0" err="1">
                <a:effectLst/>
                <a:latin typeface="XCharter"/>
              </a:rPr>
              <a:t>tion</a:t>
            </a:r>
            <a:r>
              <a:rPr lang="fr-BE" sz="1800" dirty="0">
                <a:effectLst/>
                <a:latin typeface="XCharter"/>
              </a:rPr>
              <a:t> </a:t>
            </a:r>
            <a:r>
              <a:rPr lang="fr-FR" sz="1800" dirty="0">
                <a:effectLst/>
                <a:latin typeface="XCharter"/>
              </a:rPr>
              <a:t>d’</a:t>
            </a:r>
            <a:r>
              <a:rPr lang="fr-BE" sz="1800" dirty="0">
                <a:effectLst/>
                <a:latin typeface="XCharter"/>
              </a:rPr>
              <a:t>un mécanisme de copie en écriture</a:t>
            </a:r>
            <a:r>
              <a:rPr lang="fr-FR" sz="1800" dirty="0">
                <a:effectLst/>
                <a:latin typeface="XCharter"/>
              </a:rPr>
              <a:t> -&gt; </a:t>
            </a:r>
            <a:r>
              <a:rPr lang="fr-BE" sz="1800" dirty="0">
                <a:effectLst/>
                <a:latin typeface="XCharter"/>
              </a:rPr>
              <a:t>seuls </a:t>
            </a:r>
            <a:r>
              <a:rPr lang="fr-BE" sz="1800" u="sng" dirty="0">
                <a:effectLst/>
                <a:latin typeface="XCharter"/>
              </a:rPr>
              <a:t>coûts</a:t>
            </a:r>
            <a:r>
              <a:rPr lang="fr-BE" sz="1800" dirty="0">
                <a:effectLst/>
                <a:latin typeface="XCharter"/>
              </a:rPr>
              <a:t> </a:t>
            </a:r>
            <a:r>
              <a:rPr lang="fr-FR" sz="1800" dirty="0">
                <a:effectLst/>
                <a:latin typeface="XCharter"/>
              </a:rPr>
              <a:t>=</a:t>
            </a:r>
            <a:r>
              <a:rPr lang="fr-BE" sz="1800" dirty="0">
                <a:effectLst/>
                <a:latin typeface="XCharter"/>
              </a:rPr>
              <a:t> le </a:t>
            </a:r>
            <a:r>
              <a:rPr lang="fr-BE" sz="1800" u="sng" dirty="0">
                <a:effectLst/>
                <a:latin typeface="XCharter"/>
              </a:rPr>
              <a:t>temps</a:t>
            </a:r>
            <a:r>
              <a:rPr lang="fr-BE" sz="1800" dirty="0">
                <a:effectLst/>
                <a:latin typeface="XCharter"/>
              </a:rPr>
              <a:t> et la mémoire nécessaire pour dupliquer la </a:t>
            </a:r>
            <a:r>
              <a:rPr lang="fr-BE" sz="1800" u="sng" dirty="0">
                <a:effectLst/>
                <a:latin typeface="XCharter"/>
              </a:rPr>
              <a:t>table</a:t>
            </a:r>
            <a:r>
              <a:rPr lang="fr-FR" sz="1800" u="sng" dirty="0">
                <a:effectLst/>
                <a:latin typeface="XCharter"/>
              </a:rPr>
              <a:t> </a:t>
            </a:r>
            <a:r>
              <a:rPr lang="fr-BE" sz="1800" u="sng" dirty="0">
                <a:effectLst/>
                <a:latin typeface="XCharter"/>
              </a:rPr>
              <a:t>des pages</a:t>
            </a:r>
            <a:r>
              <a:rPr lang="fr-BE" sz="1800" dirty="0">
                <a:effectLst/>
                <a:latin typeface="XCharter"/>
              </a:rPr>
              <a:t> </a:t>
            </a:r>
            <a:r>
              <a:rPr lang="fr-FR" sz="1800" dirty="0">
                <a:effectLst/>
                <a:latin typeface="XCharter"/>
              </a:rPr>
              <a:t>du </a:t>
            </a:r>
            <a:r>
              <a:rPr lang="fr-BE" sz="1800" dirty="0">
                <a:effectLst/>
                <a:latin typeface="XCharter"/>
              </a:rPr>
              <a:t>père</a:t>
            </a:r>
            <a:r>
              <a:rPr lang="fr-FR" sz="1800" dirty="0">
                <a:effectLst/>
                <a:latin typeface="XCharter"/>
              </a:rPr>
              <a:t> + </a:t>
            </a:r>
            <a:r>
              <a:rPr lang="fr-BE" sz="1800" dirty="0">
                <a:effectLst/>
                <a:latin typeface="XCharter"/>
              </a:rPr>
              <a:t>créer </a:t>
            </a:r>
            <a:r>
              <a:rPr lang="fr-BE" sz="1800" u="sng" dirty="0">
                <a:effectLst/>
                <a:latin typeface="XCharter"/>
              </a:rPr>
              <a:t>structure de tâche</a:t>
            </a:r>
            <a:r>
              <a:rPr lang="fr-BE" sz="1800" dirty="0">
                <a:effectLst/>
                <a:latin typeface="XCharter"/>
              </a:rPr>
              <a:t> pour le fils.</a:t>
            </a:r>
          </a:p>
          <a:p>
            <a:pPr marL="127000" indent="0">
              <a:buNone/>
            </a:pPr>
            <a:r>
              <a:rPr lang="fr-BE" sz="1800" u="sng" dirty="0">
                <a:effectLst/>
                <a:latin typeface="XCharter"/>
              </a:rPr>
              <a:t>BSD</a:t>
            </a:r>
            <a:r>
              <a:rPr lang="fr-BE" sz="1800" dirty="0">
                <a:effectLst/>
                <a:latin typeface="XCharter"/>
              </a:rPr>
              <a:t> a introduit un </a:t>
            </a:r>
            <a:r>
              <a:rPr lang="fr-BE" sz="1800" u="sng" dirty="0">
                <a:effectLst/>
                <a:latin typeface="XCharter"/>
              </a:rPr>
              <a:t>appel</a:t>
            </a:r>
            <a:r>
              <a:rPr lang="fr-FR" sz="1800" u="sng" dirty="0">
                <a:effectLst/>
                <a:latin typeface="XCharter"/>
              </a:rPr>
              <a:t> système </a:t>
            </a:r>
            <a:r>
              <a:rPr lang="fr-FR" sz="1800" u="sng" dirty="0" err="1">
                <a:effectLst/>
                <a:latin typeface="XCharter"/>
              </a:rPr>
              <a:t>vfork</a:t>
            </a:r>
            <a:r>
              <a:rPr lang="fr-FR" sz="1800" u="sng" dirty="0">
                <a:effectLst/>
                <a:latin typeface="XCharter"/>
              </a:rPr>
              <a:t>()</a:t>
            </a:r>
            <a:r>
              <a:rPr lang="fr-FR" sz="1800" dirty="0">
                <a:effectLst/>
                <a:latin typeface="XCharter"/>
              </a:rPr>
              <a:t> qui emprunte au</a:t>
            </a:r>
          </a:p>
          <a:p>
            <a:pPr marL="127000" indent="0">
              <a:buNone/>
            </a:pPr>
            <a:r>
              <a:rPr lang="fr-FR" sz="1800" dirty="0">
                <a:effectLst/>
                <a:latin typeface="XCharter"/>
              </a:rPr>
              <a:t>père son espace d’adressage et son fils contrôle jusqu’à un appel à </a:t>
            </a:r>
            <a:r>
              <a:rPr lang="fr-FR" sz="1800" dirty="0" err="1">
                <a:effectLst/>
                <a:latin typeface="XCharter"/>
              </a:rPr>
              <a:t>execve</a:t>
            </a:r>
            <a:r>
              <a:rPr lang="fr-FR" sz="1800" dirty="0">
                <a:effectLst/>
                <a:latin typeface="XCharter"/>
              </a:rPr>
              <a:t>() ou _exit). processus père suspendu. Difficile à implémenter car, pour éviter de modifier les données du processus père, il faut être capable de déterminer quelles variables se trouvent</a:t>
            </a:r>
          </a:p>
          <a:p>
            <a:pPr marL="127000" indent="0">
              <a:buNone/>
            </a:pPr>
            <a:r>
              <a:rPr lang="fr-FR" sz="1800" dirty="0">
                <a:effectLst/>
                <a:latin typeface="XCharter"/>
              </a:rPr>
              <a:t>dans des registres du processeur.</a:t>
            </a:r>
            <a:endParaRPr lang="fr-BE" dirty="0"/>
          </a:p>
        </p:txBody>
      </p:sp>
      <p:sp>
        <p:nvSpPr>
          <p:cNvPr id="362" name="Google Shape;362;p30"/>
          <p:cNvSpPr txBox="1">
            <a:spLocks noGrp="1"/>
          </p:cNvSpPr>
          <p:nvPr>
            <p:ph type="title"/>
          </p:nvPr>
        </p:nvSpPr>
        <p:spPr>
          <a:xfrm>
            <a:off x="544950" y="485700"/>
            <a:ext cx="561455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chemeClr val="dk2"/>
                </a:solidFill>
              </a:rPr>
              <a:t>Fonctionnement</a:t>
            </a:r>
            <a:endParaRPr dirty="0">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875386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xfrm>
            <a:off x="284061" y="1645525"/>
            <a:ext cx="8431314" cy="2130900"/>
          </a:xfrm>
          <a:prstGeom prst="rect">
            <a:avLst/>
          </a:prstGeom>
        </p:spPr>
        <p:txBody>
          <a:bodyPr spcFirstLastPara="1" wrap="square" lIns="91425" tIns="91425" rIns="91425" bIns="91425" anchor="t" anchorCtr="0">
            <a:noAutofit/>
          </a:bodyPr>
          <a:lstStyle/>
          <a:p>
            <a:pPr marL="127000" indent="0">
              <a:buNone/>
            </a:pPr>
            <a:r>
              <a:rPr lang="fr-BE" sz="1400" dirty="0">
                <a:effectLst/>
                <a:latin typeface="XCharter"/>
              </a:rPr>
              <a:t>∗ Le processus enfant a un ID de processus (PID) unique, qui ne correspond à aucun ID de groupe de processus actif.</a:t>
            </a:r>
          </a:p>
          <a:p>
            <a:pPr marL="127000" indent="0">
              <a:buNone/>
            </a:pPr>
            <a:r>
              <a:rPr lang="fr-BE" sz="1400" dirty="0">
                <a:effectLst/>
                <a:latin typeface="XCharter"/>
              </a:rPr>
              <a:t>∗ L’enfant a sa propre copie de la TDFO du parent. Chaque descripteur</a:t>
            </a:r>
          </a:p>
          <a:p>
            <a:pPr marL="127000" indent="0">
              <a:buNone/>
            </a:pPr>
            <a:r>
              <a:rPr lang="fr-BE" sz="1400" dirty="0">
                <a:effectLst/>
                <a:latin typeface="XCharter"/>
              </a:rPr>
              <a:t>de fichier dans l’enfant fait référence au même descripteur de fichiers</a:t>
            </a:r>
          </a:p>
          <a:p>
            <a:pPr marL="127000" indent="0">
              <a:buNone/>
            </a:pPr>
            <a:r>
              <a:rPr lang="fr-BE" sz="1400" dirty="0">
                <a:effectLst/>
                <a:latin typeface="XCharter"/>
              </a:rPr>
              <a:t>ouverts que le descripteur de fichier correspondant dans le parent.</a:t>
            </a:r>
          </a:p>
          <a:p>
            <a:pPr marL="127000" indent="0">
              <a:buNone/>
            </a:pPr>
            <a:r>
              <a:rPr lang="fr-BE" sz="1400" dirty="0">
                <a:effectLst/>
                <a:latin typeface="XCharter"/>
              </a:rPr>
              <a:t>∗ L’enfant a sa propre copie des flux de répertoires ouverts du parent. Le</a:t>
            </a:r>
            <a:r>
              <a:rPr lang="fr-FR" sz="1400" dirty="0">
                <a:effectLst/>
                <a:latin typeface="XCharter"/>
              </a:rPr>
              <a:t> </a:t>
            </a:r>
            <a:r>
              <a:rPr lang="fr-BE" sz="1400" dirty="0">
                <a:effectLst/>
                <a:latin typeface="XCharter"/>
              </a:rPr>
              <a:t>flux de répertoires ouverts de chaque enfant peut partager le positionnement du flux de répertoires avec le flux de répertoires du parent</a:t>
            </a:r>
            <a:r>
              <a:rPr lang="fr-FR" sz="1400" dirty="0">
                <a:effectLst/>
                <a:latin typeface="XCharter"/>
              </a:rPr>
              <a:t> </a:t>
            </a:r>
            <a:r>
              <a:rPr lang="fr-BE" sz="1400" dirty="0">
                <a:effectLst/>
                <a:latin typeface="XCharter"/>
              </a:rPr>
              <a:t>correspondant.</a:t>
            </a:r>
          </a:p>
          <a:p>
            <a:pPr marL="127000" indent="0">
              <a:buNone/>
            </a:pPr>
            <a:r>
              <a:rPr lang="fr-BE" sz="1400" dirty="0">
                <a:effectLst/>
                <a:latin typeface="XCharter"/>
              </a:rPr>
              <a:t>∗ L’enfant n’hérite d’aucun verrou de fichier précédemment défini par le</a:t>
            </a:r>
            <a:r>
              <a:rPr lang="fr-FR" sz="1400" dirty="0">
                <a:effectLst/>
                <a:latin typeface="XCharter"/>
              </a:rPr>
              <a:t> </a:t>
            </a:r>
            <a:r>
              <a:rPr lang="fr-BE" sz="1400" dirty="0">
                <a:effectLst/>
                <a:latin typeface="XCharter"/>
              </a:rPr>
              <a:t>parent.</a:t>
            </a:r>
          </a:p>
          <a:p>
            <a:pPr marL="127000" indent="0">
              <a:buNone/>
            </a:pPr>
            <a:r>
              <a:rPr lang="fr-BE" sz="1400" dirty="0">
                <a:effectLst/>
                <a:latin typeface="XCharter"/>
              </a:rPr>
              <a:t>∗ Le processus enfant n’a pas d’alarmes définies (semblable aux résultats</a:t>
            </a:r>
            <a:r>
              <a:rPr lang="fr-FR" sz="1400" dirty="0">
                <a:effectLst/>
                <a:latin typeface="XCharter"/>
              </a:rPr>
              <a:t> </a:t>
            </a:r>
            <a:r>
              <a:rPr lang="fr-BE" sz="1400" dirty="0">
                <a:effectLst/>
                <a:latin typeface="XCharter"/>
              </a:rPr>
              <a:t>d’un appel à alarm() avec une valeur d’argument de 0).</a:t>
            </a:r>
          </a:p>
          <a:p>
            <a:pPr marL="127000" indent="0">
              <a:buNone/>
            </a:pPr>
            <a:r>
              <a:rPr lang="fr-BE" sz="1400" dirty="0">
                <a:effectLst/>
                <a:latin typeface="XCharter"/>
              </a:rPr>
              <a:t>∗ L’enfant n’a pas de signaux en attente.</a:t>
            </a:r>
          </a:p>
          <a:p>
            <a:pPr marL="127000" indent="0">
              <a:buNone/>
            </a:pPr>
            <a:r>
              <a:rPr lang="fr-BE" sz="1400" dirty="0">
                <a:effectLst/>
                <a:latin typeface="XCharter"/>
              </a:rPr>
              <a:t>∗ Les minuteries d’intervalle sont réinitialisées dans le processus enfant.</a:t>
            </a:r>
          </a:p>
          <a:p>
            <a:pPr marL="127000" indent="0">
              <a:buNone/>
            </a:pPr>
            <a:r>
              <a:rPr lang="fr-BE" sz="1400" dirty="0">
                <a:effectLst/>
                <a:latin typeface="XCharter"/>
              </a:rPr>
              <a:t>∗ Ces éléments sont mis à 0 dans le fils : tms_utime, tms_stime, tms_cutime,</a:t>
            </a:r>
          </a:p>
          <a:p>
            <a:pPr marL="127000" indent="0">
              <a:buNone/>
            </a:pPr>
            <a:r>
              <a:rPr lang="fr-BE" sz="1400" dirty="0">
                <a:effectLst/>
                <a:latin typeface="XCharter"/>
              </a:rPr>
              <a:t>tms_cstime</a:t>
            </a:r>
            <a:endParaRPr lang="fr-BE" sz="1400" dirty="0"/>
          </a:p>
        </p:txBody>
      </p:sp>
      <p:sp>
        <p:nvSpPr>
          <p:cNvPr id="362" name="Google Shape;362;p30"/>
          <p:cNvSpPr txBox="1">
            <a:spLocks noGrp="1"/>
          </p:cNvSpPr>
          <p:nvPr>
            <p:ph type="title"/>
          </p:nvPr>
        </p:nvSpPr>
        <p:spPr>
          <a:xfrm>
            <a:off x="284061" y="488262"/>
            <a:ext cx="6995676"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chemeClr val="dk2"/>
                </a:solidFill>
              </a:rPr>
              <a:t>Espace d’adressage du père dupliqué</a:t>
            </a:r>
            <a:br>
              <a:rPr lang="fr-FR" dirty="0">
                <a:solidFill>
                  <a:schemeClr val="dk2"/>
                </a:solidFill>
              </a:rPr>
            </a:br>
            <a:r>
              <a:rPr lang="fr-FR" dirty="0">
                <a:solidFill>
                  <a:schemeClr val="dk2"/>
                </a:solidFill>
              </a:rPr>
              <a:t>Copie exacte du père sauf pour :</a:t>
            </a:r>
            <a:endParaRPr dirty="0">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452;p36">
            <a:extLst>
              <a:ext uri="{FF2B5EF4-FFF2-40B4-BE49-F238E27FC236}">
                <a16:creationId xmlns:a16="http://schemas.microsoft.com/office/drawing/2014/main" id="{19CA08FA-84C7-454A-8345-2DF8280CB5E9}"/>
              </a:ext>
            </a:extLst>
          </p:cNvPr>
          <p:cNvSpPr txBox="1">
            <a:spLocks noGrp="1"/>
          </p:cNvSpPr>
          <p:nvPr/>
        </p:nvSpPr>
        <p:spPr>
          <a:xfrm>
            <a:off x="3155655" y="43762"/>
            <a:ext cx="2688125" cy="5383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200"/>
              <a:buFont typeface="Overpass Mono"/>
              <a:buNone/>
              <a:defRPr sz="2200" b="1" i="0" u="none" strike="noStrike" cap="none">
                <a:solidFill>
                  <a:schemeClr val="dk1"/>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2pPr>
            <a:lvl3pPr marR="0" lvl="2"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3pPr>
            <a:lvl4pPr marR="0" lvl="3"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4pPr>
            <a:lvl5pPr marR="0" lvl="4"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5pPr>
            <a:lvl6pPr marR="0" lvl="5"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6pPr>
            <a:lvl7pPr marR="0" lvl="6"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7pPr>
            <a:lvl8pPr marR="0" lvl="7"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8pPr>
            <a:lvl9pPr marR="0" lvl="8"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9pPr>
          </a:lstStyle>
          <a:p>
            <a:pPr marL="0" lvl="0" indent="0" algn="ctr" rtl="0">
              <a:spcBef>
                <a:spcPts val="0"/>
              </a:spcBef>
              <a:spcAft>
                <a:spcPts val="0"/>
              </a:spcAft>
              <a:buNone/>
            </a:pPr>
            <a:r>
              <a:rPr lang="fr-FR" dirty="0"/>
              <a:t>Particularités</a:t>
            </a:r>
            <a:endParaRPr dirty="0"/>
          </a:p>
        </p:txBody>
      </p:sp>
    </p:spTree>
    <p:extLst>
      <p:ext uri="{BB962C8B-B14F-4D97-AF65-F5344CB8AC3E}">
        <p14:creationId xmlns:p14="http://schemas.microsoft.com/office/powerpoint/2010/main" val="304025415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6"/>
          <p:cNvSpPr txBox="1">
            <a:spLocks noGrp="1"/>
          </p:cNvSpPr>
          <p:nvPr>
            <p:ph type="title"/>
          </p:nvPr>
        </p:nvSpPr>
        <p:spPr>
          <a:xfrm>
            <a:off x="3227937" y="133013"/>
            <a:ext cx="2688125" cy="53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Problèmes éventuels</a:t>
            </a:r>
            <a:endParaRPr dirty="0"/>
          </a:p>
        </p:txBody>
      </p:sp>
      <p:sp>
        <p:nvSpPr>
          <p:cNvPr id="453" name="Google Shape;453;p36"/>
          <p:cNvSpPr txBox="1">
            <a:spLocks noGrp="1"/>
          </p:cNvSpPr>
          <p:nvPr>
            <p:ph type="subTitle" idx="1"/>
          </p:nvPr>
        </p:nvSpPr>
        <p:spPr>
          <a:xfrm>
            <a:off x="0" y="728801"/>
            <a:ext cx="8912696" cy="2257625"/>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BE" sz="1600" dirty="0"/>
              <a:t>La page de manuel de</a:t>
            </a:r>
            <a:r>
              <a:rPr lang="fr-FR" sz="1600" dirty="0"/>
              <a:t> </a:t>
            </a:r>
            <a:r>
              <a:rPr lang="fr-BE" sz="1600" dirty="0"/>
              <a:t>BSD indique que cet appel système sera supprimé quand des</a:t>
            </a:r>
            <a:r>
              <a:rPr lang="fr-FR" sz="1600" dirty="0"/>
              <a:t> </a:t>
            </a:r>
            <a:r>
              <a:rPr lang="fr-BE" sz="1600" dirty="0"/>
              <a:t>mécanismes de partage</a:t>
            </a:r>
            <a:r>
              <a:rPr lang="fr-FR" sz="1600" dirty="0"/>
              <a:t> </a:t>
            </a:r>
            <a:r>
              <a:rPr lang="fr-BE" sz="1600" dirty="0"/>
              <a:t>appropriés seront implémentés, et qu’il ne faut pas essayer de</a:t>
            </a:r>
            <a:r>
              <a:rPr lang="fr-FR" sz="1600" dirty="0"/>
              <a:t> </a:t>
            </a:r>
            <a:r>
              <a:rPr lang="fr-BE" sz="1600" dirty="0"/>
              <a:t>tirer profit du partage mémoire induit par vfork(), car dans ce cas, il sera rendu</a:t>
            </a:r>
            <a:r>
              <a:rPr lang="fr-FR" sz="1600" dirty="0"/>
              <a:t> </a:t>
            </a:r>
            <a:r>
              <a:rPr lang="fr-BE" sz="1600" dirty="0"/>
              <a:t>synonyme de fork(2)</a:t>
            </a:r>
            <a:r>
              <a:rPr lang="fr-FR" sz="1600" dirty="0"/>
              <a:t> (cfr. Problèmes que j’ai eu sur 2 ô ordis)</a:t>
            </a:r>
          </a:p>
          <a:p>
            <a:pPr marL="0" lvl="0" indent="0" algn="l" rtl="0">
              <a:spcBef>
                <a:spcPts val="0"/>
              </a:spcBef>
              <a:spcAft>
                <a:spcPts val="0"/>
              </a:spcAft>
              <a:buNone/>
            </a:pPr>
            <a:r>
              <a:rPr lang="fr-BE" sz="1600" dirty="0"/>
              <a:t>Les détails de la gestion des signaux sont compliqués, et varient suivant les sys</a:t>
            </a:r>
            <a:r>
              <a:rPr lang="fr-FR" sz="1600" dirty="0"/>
              <a:t>t</a:t>
            </a:r>
            <a:r>
              <a:rPr lang="fr-BE" sz="1600" dirty="0"/>
              <a:t>èmes</a:t>
            </a:r>
            <a:endParaRPr lang="fr-FR" sz="1600" dirty="0"/>
          </a:p>
          <a:p>
            <a:pPr marL="0" lvl="0" indent="0" algn="l" rtl="0">
              <a:spcBef>
                <a:spcPts val="0"/>
              </a:spcBef>
              <a:spcAft>
                <a:spcPts val="0"/>
              </a:spcAft>
              <a:buNone/>
            </a:pPr>
            <a:r>
              <a:rPr lang="fr-FR" sz="1600" dirty="0"/>
              <a:t>Lors de l’utilisation de </a:t>
            </a:r>
            <a:r>
              <a:rPr lang="fr-FR" sz="1600" dirty="0" err="1"/>
              <a:t>vfork</a:t>
            </a:r>
            <a:r>
              <a:rPr lang="fr-FR" sz="1600" dirty="0"/>
              <a:t>(), il arrive souvent que ce message apparaisse lors</a:t>
            </a:r>
          </a:p>
          <a:p>
            <a:pPr marL="0" lvl="0" indent="0" algn="l" rtl="0">
              <a:spcBef>
                <a:spcPts val="0"/>
              </a:spcBef>
              <a:spcAft>
                <a:spcPts val="0"/>
              </a:spcAft>
              <a:buNone/>
            </a:pPr>
            <a:r>
              <a:rPr lang="fr-FR" sz="1600" dirty="0"/>
              <a:t>de la compilation, ce qui montre, par exemple, que l’exécution diffère d’un système</a:t>
            </a:r>
          </a:p>
          <a:p>
            <a:pPr marL="0" lvl="0" indent="0" algn="l" rtl="0">
              <a:spcBef>
                <a:spcPts val="0"/>
              </a:spcBef>
              <a:spcAft>
                <a:spcPts val="0"/>
              </a:spcAft>
              <a:buNone/>
            </a:pPr>
            <a:r>
              <a:rPr lang="fr-FR" sz="1600" dirty="0"/>
              <a:t>à un autre : This system call is </a:t>
            </a:r>
            <a:r>
              <a:rPr lang="fr-FR" sz="1600" dirty="0" err="1"/>
              <a:t>deprecated</a:t>
            </a:r>
            <a:r>
              <a:rPr lang="fr-FR" sz="1600" dirty="0"/>
              <a:t>. In a future </a:t>
            </a:r>
            <a:r>
              <a:rPr lang="fr-FR" sz="1600" dirty="0" err="1"/>
              <a:t>release</a:t>
            </a:r>
            <a:r>
              <a:rPr lang="fr-FR" sz="1600" dirty="0"/>
              <a:t>, it may </a:t>
            </a:r>
            <a:r>
              <a:rPr lang="fr-FR" sz="1600" dirty="0" err="1"/>
              <a:t>begin</a:t>
            </a:r>
            <a:r>
              <a:rPr lang="fr-FR" sz="1600" dirty="0"/>
              <a:t> to return</a:t>
            </a:r>
          </a:p>
          <a:p>
            <a:pPr marL="0" lvl="0" indent="0" algn="l" rtl="0">
              <a:spcBef>
                <a:spcPts val="0"/>
              </a:spcBef>
              <a:spcAft>
                <a:spcPts val="0"/>
              </a:spcAft>
              <a:buNone/>
            </a:pPr>
            <a:r>
              <a:rPr lang="fr-FR" sz="1600" dirty="0" err="1"/>
              <a:t>errors</a:t>
            </a:r>
            <a:r>
              <a:rPr lang="fr-FR" sz="1600" dirty="0"/>
              <a:t> in all cases, or may be </a:t>
            </a:r>
            <a:r>
              <a:rPr lang="fr-FR" sz="1600" dirty="0" err="1"/>
              <a:t>removed</a:t>
            </a:r>
            <a:r>
              <a:rPr lang="fr-FR" sz="1600" dirty="0"/>
              <a:t> </a:t>
            </a:r>
            <a:r>
              <a:rPr lang="fr-FR" sz="1600" dirty="0" err="1"/>
              <a:t>entirely</a:t>
            </a:r>
            <a:r>
              <a:rPr lang="fr-FR" sz="1600" dirty="0"/>
              <a:t>. It is </a:t>
            </a:r>
            <a:r>
              <a:rPr lang="fr-FR" sz="1600" dirty="0" err="1"/>
              <a:t>extremely</a:t>
            </a:r>
            <a:r>
              <a:rPr lang="fr-FR" sz="1600" dirty="0"/>
              <a:t> </a:t>
            </a:r>
            <a:r>
              <a:rPr lang="fr-FR" sz="1600" dirty="0" err="1"/>
              <a:t>strongly</a:t>
            </a:r>
            <a:r>
              <a:rPr lang="fr-FR" sz="1600" dirty="0"/>
              <a:t> </a:t>
            </a:r>
            <a:r>
              <a:rPr lang="fr-FR" sz="1600" dirty="0" err="1"/>
              <a:t>recommended</a:t>
            </a:r>
            <a:endParaRPr lang="fr-FR" sz="1600" dirty="0"/>
          </a:p>
          <a:p>
            <a:pPr marL="0" lvl="0" indent="0" algn="l" rtl="0">
              <a:spcBef>
                <a:spcPts val="0"/>
              </a:spcBef>
              <a:spcAft>
                <a:spcPts val="0"/>
              </a:spcAft>
              <a:buNone/>
            </a:pPr>
            <a:r>
              <a:rPr lang="fr-FR" sz="1600" dirty="0"/>
              <a:t>to replace all uses with </a:t>
            </a:r>
            <a:r>
              <a:rPr lang="fr-FR" sz="1600" dirty="0" err="1"/>
              <a:t>fork</a:t>
            </a:r>
            <a:r>
              <a:rPr lang="fr-FR" sz="1600" dirty="0"/>
              <a:t>(2) or, </a:t>
            </a:r>
            <a:r>
              <a:rPr lang="fr-FR" sz="1600" dirty="0" err="1"/>
              <a:t>ideally</a:t>
            </a:r>
            <a:r>
              <a:rPr lang="fr-FR" sz="1600" dirty="0"/>
              <a:t>, </a:t>
            </a:r>
            <a:r>
              <a:rPr lang="fr-FR" sz="1600" dirty="0" err="1"/>
              <a:t>posix_spawn</a:t>
            </a:r>
            <a:r>
              <a:rPr lang="fr-FR" sz="1600" dirty="0"/>
              <a:t>(3).</a:t>
            </a:r>
          </a:p>
          <a:p>
            <a:pPr marL="0" lvl="0" indent="0" algn="l" rtl="0">
              <a:spcBef>
                <a:spcPts val="0"/>
              </a:spcBef>
              <a:spcAft>
                <a:spcPts val="0"/>
              </a:spcAft>
              <a:buNone/>
            </a:pPr>
            <a:endParaRPr lang="fr-FR" sz="1600" dirty="0"/>
          </a:p>
          <a:p>
            <a:pPr marL="0" lvl="0" indent="0" algn="l" rtl="0">
              <a:spcBef>
                <a:spcPts val="0"/>
              </a:spcBef>
              <a:spcAft>
                <a:spcPts val="0"/>
              </a:spcAft>
              <a:buNone/>
            </a:pPr>
            <a:r>
              <a:rPr lang="fr-FR" sz="1600" dirty="0"/>
              <a:t>Mais </a:t>
            </a:r>
            <a:r>
              <a:rPr lang="fr-FR" sz="1600" dirty="0" err="1"/>
              <a:t>vfork</a:t>
            </a:r>
            <a:r>
              <a:rPr lang="fr-FR" sz="1600" dirty="0"/>
              <a:t>() a les avantages de </a:t>
            </a:r>
            <a:r>
              <a:rPr lang="fr-FR" sz="1600" dirty="0" err="1"/>
              <a:t>fork</a:t>
            </a:r>
            <a:r>
              <a:rPr lang="fr-FR" sz="1600" dirty="0"/>
              <a:t>, et aucun de ses inconvénients ! </a:t>
            </a:r>
            <a:r>
              <a:rPr lang="fr-FR" sz="1600" dirty="0" err="1"/>
              <a:t>vfork</a:t>
            </a:r>
            <a:r>
              <a:rPr lang="fr-FR" sz="1600" dirty="0"/>
              <a:t>() a un</a:t>
            </a:r>
          </a:p>
          <a:p>
            <a:pPr marL="0" lvl="0" indent="0" algn="l" rtl="0">
              <a:spcBef>
                <a:spcPts val="0"/>
              </a:spcBef>
              <a:spcAft>
                <a:spcPts val="0"/>
              </a:spcAft>
              <a:buNone/>
            </a:pPr>
            <a:r>
              <a:rPr lang="fr-FR" sz="1600" dirty="0"/>
              <a:t>inconvénient : que le parent (en particulier : le thread dans le parent qui appelle</a:t>
            </a:r>
          </a:p>
          <a:p>
            <a:pPr marL="0" lvl="0" indent="0" algn="l" rtl="0">
              <a:spcBef>
                <a:spcPts val="0"/>
              </a:spcBef>
              <a:spcAft>
                <a:spcPts val="0"/>
              </a:spcAft>
              <a:buNone/>
            </a:pPr>
            <a:r>
              <a:rPr lang="fr-FR" sz="1600" dirty="0" err="1"/>
              <a:t>vfork</a:t>
            </a:r>
            <a:r>
              <a:rPr lang="fr-FR" sz="1600" dirty="0"/>
              <a:t>()) et l’enfant partagent une pile, ce qui nécessite que le parent (thread) soit</a:t>
            </a:r>
          </a:p>
          <a:p>
            <a:pPr marL="0" lvl="0" indent="0" algn="l" rtl="0">
              <a:spcBef>
                <a:spcPts val="0"/>
              </a:spcBef>
              <a:spcAft>
                <a:spcPts val="0"/>
              </a:spcAft>
              <a:buNone/>
            </a:pPr>
            <a:r>
              <a:rPr lang="fr-FR" sz="1600" dirty="0"/>
              <a:t>arrêté jusqu’à ce que l’enfant </a:t>
            </a:r>
            <a:r>
              <a:rPr lang="fr-FR" sz="1600" dirty="0" err="1"/>
              <a:t>exec</a:t>
            </a:r>
            <a:r>
              <a:rPr lang="fr-FR" sz="1600" dirty="0"/>
              <a:t>()s ou _exit( )s</a:t>
            </a:r>
          </a:p>
          <a:p>
            <a:pPr marL="0" lvl="0" indent="0" algn="l" rtl="0">
              <a:spcBef>
                <a:spcPts val="0"/>
              </a:spcBef>
              <a:spcAft>
                <a:spcPts val="0"/>
              </a:spcAft>
              <a:buNone/>
            </a:pPr>
            <a:endParaRPr sz="1600" dirty="0"/>
          </a:p>
        </p:txBody>
      </p:sp>
    </p:spTree>
    <p:extLst>
      <p:ext uri="{BB962C8B-B14F-4D97-AF65-F5344CB8AC3E}">
        <p14:creationId xmlns:p14="http://schemas.microsoft.com/office/powerpoint/2010/main" val="307096431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8"/>
          <p:cNvSpPr txBox="1">
            <a:spLocks noGrp="1"/>
          </p:cNvSpPr>
          <p:nvPr>
            <p:ph type="body" idx="1"/>
          </p:nvPr>
        </p:nvSpPr>
        <p:spPr>
          <a:xfrm>
            <a:off x="311700" y="3306869"/>
            <a:ext cx="8520600" cy="651000"/>
          </a:xfrm>
          <a:prstGeom prst="rect">
            <a:avLst/>
          </a:prstGeom>
        </p:spPr>
        <p:txBody>
          <a:bodyPr spcFirstLastPara="1" wrap="square" lIns="91425" tIns="91425" rIns="91425" bIns="91425" anchor="t" anchorCtr="0">
            <a:noAutofit/>
          </a:bodyPr>
          <a:lstStyle/>
          <a:p>
            <a:pPr marL="0" lvl="0" indent="0" algn="ctr" rtl="0">
              <a:lnSpc>
                <a:spcPct val="20000"/>
              </a:lnSpc>
              <a:spcBef>
                <a:spcPts val="0"/>
              </a:spcBef>
              <a:spcAft>
                <a:spcPts val="0"/>
              </a:spcAft>
              <a:buNone/>
            </a:pPr>
            <a:endParaRPr lang="fr-FR" dirty="0"/>
          </a:p>
          <a:p>
            <a:pPr marL="0" lvl="0" indent="0" algn="ctr" rtl="0">
              <a:lnSpc>
                <a:spcPct val="20000"/>
              </a:lnSpc>
              <a:spcBef>
                <a:spcPts val="0"/>
              </a:spcBef>
              <a:spcAft>
                <a:spcPts val="0"/>
              </a:spcAft>
              <a:buNone/>
            </a:pPr>
            <a:endParaRPr dirty="0"/>
          </a:p>
        </p:txBody>
      </p:sp>
      <p:sp>
        <p:nvSpPr>
          <p:cNvPr id="507" name="Google Shape;507;p38"/>
          <p:cNvSpPr txBox="1">
            <a:spLocks noGrp="1"/>
          </p:cNvSpPr>
          <p:nvPr>
            <p:ph type="title"/>
          </p:nvPr>
        </p:nvSpPr>
        <p:spPr>
          <a:xfrm>
            <a:off x="311700" y="1847850"/>
            <a:ext cx="8520600" cy="1382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fr-FR" dirty="0"/>
              <a:t>Code</a:t>
            </a:r>
            <a:endParaRPr dirty="0"/>
          </a:p>
        </p:txBody>
      </p:sp>
    </p:spTree>
    <p:extLst>
      <p:ext uri="{BB962C8B-B14F-4D97-AF65-F5344CB8AC3E}">
        <p14:creationId xmlns:p14="http://schemas.microsoft.com/office/powerpoint/2010/main" val="1166049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9"/>
          <p:cNvSpPr txBox="1">
            <a:spLocks noGrp="1"/>
          </p:cNvSpPr>
          <p:nvPr>
            <p:ph type="title" idx="5"/>
          </p:nvPr>
        </p:nvSpPr>
        <p:spPr>
          <a:xfrm>
            <a:off x="1278000" y="3420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350" name="Google Shape;350;p29"/>
          <p:cNvSpPr txBox="1">
            <a:spLocks noGrp="1"/>
          </p:cNvSpPr>
          <p:nvPr>
            <p:ph type="ctrTitle" idx="2"/>
          </p:nvPr>
        </p:nvSpPr>
        <p:spPr>
          <a:xfrm flipH="1">
            <a:off x="557175" y="3008822"/>
            <a:ext cx="2163900" cy="2409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sz="3500" b="1" dirty="0"/>
              <a:t>03</a:t>
            </a:r>
            <a:endParaRPr sz="3500" b="1" dirty="0"/>
          </a:p>
        </p:txBody>
      </p:sp>
      <p:sp>
        <p:nvSpPr>
          <p:cNvPr id="351" name="Google Shape;351;p29"/>
          <p:cNvSpPr txBox="1">
            <a:spLocks noGrp="1"/>
          </p:cNvSpPr>
          <p:nvPr>
            <p:ph type="subTitle" idx="3"/>
          </p:nvPr>
        </p:nvSpPr>
        <p:spPr>
          <a:xfrm flipH="1">
            <a:off x="557175" y="3323952"/>
            <a:ext cx="2163900" cy="4266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fr-FR" sz="2200" b="1" dirty="0">
                <a:latin typeface="Overpass Mono"/>
                <a:ea typeface="Overpass Mono"/>
                <a:cs typeface="Overpass Mono"/>
                <a:sym typeface="Overpass Mono"/>
              </a:rPr>
              <a:t>clone()</a:t>
            </a:r>
            <a:endParaRPr sz="2200" b="1" dirty="0">
              <a:latin typeface="Overpass Mono"/>
              <a:ea typeface="Overpass Mono"/>
              <a:cs typeface="Overpass Mono"/>
              <a:sym typeface="Overpass Mono"/>
            </a:endParaRPr>
          </a:p>
        </p:txBody>
      </p:sp>
      <p:sp>
        <p:nvSpPr>
          <p:cNvPr id="2" name="Google Shape;350;p29">
            <a:extLst>
              <a:ext uri="{FF2B5EF4-FFF2-40B4-BE49-F238E27FC236}">
                <a16:creationId xmlns:a16="http://schemas.microsoft.com/office/drawing/2014/main" id="{DD111800-3745-C24E-994D-6E062A4BA9A5}"/>
              </a:ext>
            </a:extLst>
          </p:cNvPr>
          <p:cNvSpPr txBox="1">
            <a:spLocks noGrp="1"/>
          </p:cNvSpPr>
          <p:nvPr/>
        </p:nvSpPr>
        <p:spPr>
          <a:xfrm flipH="1">
            <a:off x="5008563" y="1954148"/>
            <a:ext cx="2540948" cy="250226"/>
          </a:xfrm>
          <a:prstGeom prst="rect">
            <a:avLst/>
          </a:prstGeom>
          <a:noFill/>
          <a:ln>
            <a:noFill/>
          </a:ln>
        </p:spPr>
        <p:txBody>
          <a:bodyPr spcFirstLastPara="1" wrap="square" lIns="91425" tIns="0" rIns="91425"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3500"/>
              <a:buFont typeface="Overpass Mono"/>
              <a:buNone/>
              <a:defRPr sz="3500" b="1" i="0" u="none" strike="noStrike" cap="none">
                <a:solidFill>
                  <a:schemeClr val="lt1"/>
                </a:solidFill>
                <a:latin typeface="Overpass Mono"/>
                <a:ea typeface="Overpass Mono"/>
                <a:cs typeface="Overpass Mono"/>
                <a:sym typeface="Overpass Mono"/>
              </a:defRPr>
            </a:lvl1pPr>
            <a:lvl2pPr marR="0" lvl="1"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2pPr>
            <a:lvl3pPr marR="0" lvl="2"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3pPr>
            <a:lvl4pPr marR="0" lvl="3"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4pPr>
            <a:lvl5pPr marR="0" lvl="4"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5pPr>
            <a:lvl6pPr marR="0" lvl="5"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6pPr>
            <a:lvl7pPr marR="0" lvl="6"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7pPr>
            <a:lvl8pPr marR="0" lvl="7"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8pPr>
            <a:lvl9pPr marR="0" lvl="8"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9pPr>
          </a:lstStyle>
          <a:p>
            <a:pPr marL="0" lvl="0" indent="0" algn="r" rtl="0">
              <a:spcBef>
                <a:spcPts val="0"/>
              </a:spcBef>
              <a:spcAft>
                <a:spcPts val="0"/>
              </a:spcAft>
              <a:buNone/>
            </a:pPr>
            <a:r>
              <a:rPr lang="fr-FR" sz="3500" b="1" dirty="0"/>
              <a:t>Introduction</a:t>
            </a:r>
          </a:p>
          <a:p>
            <a:pPr marL="0" lvl="0" indent="0" algn="r" rtl="0">
              <a:spcBef>
                <a:spcPts val="0"/>
              </a:spcBef>
              <a:spcAft>
                <a:spcPts val="0"/>
              </a:spcAft>
              <a:buNone/>
            </a:pPr>
            <a:r>
              <a:rPr lang="fr-FR" sz="3500" b="1" dirty="0"/>
              <a:t>Suite :</a:t>
            </a:r>
            <a:endParaRPr sz="3500" b="1" dirty="0"/>
          </a:p>
        </p:txBody>
      </p:sp>
      <p:sp>
        <p:nvSpPr>
          <p:cNvPr id="3" name="Google Shape;351;p29">
            <a:extLst>
              <a:ext uri="{FF2B5EF4-FFF2-40B4-BE49-F238E27FC236}">
                <a16:creationId xmlns:a16="http://schemas.microsoft.com/office/drawing/2014/main" id="{FADFC08D-61FE-9B40-91DF-3EA020EF2DA2}"/>
              </a:ext>
            </a:extLst>
          </p:cNvPr>
          <p:cNvSpPr txBox="1">
            <a:spLocks/>
          </p:cNvSpPr>
          <p:nvPr/>
        </p:nvSpPr>
        <p:spPr>
          <a:xfrm flipH="1">
            <a:off x="4627563" y="2248586"/>
            <a:ext cx="2921948" cy="418414"/>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1pPr>
            <a:lvl2pPr marL="914400" marR="0" lvl="1"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2pPr>
            <a:lvl3pPr marL="1371600" marR="0" lvl="2"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3pPr>
            <a:lvl4pPr marL="1828800" marR="0" lvl="3"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4pPr>
            <a:lvl5pPr marL="2286000" marR="0" lvl="4"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5pPr>
            <a:lvl6pPr marL="2743200" marR="0" lvl="5"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6pPr>
            <a:lvl7pPr marL="3200400" marR="0" lvl="6"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7pPr>
            <a:lvl8pPr marL="3657600" marR="0" lvl="7"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8pPr>
            <a:lvl9pPr marL="4114800" marR="0" lvl="8"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9pPr>
          </a:lstStyle>
          <a:p>
            <a:pPr marL="0" indent="0"/>
            <a:r>
              <a:rPr lang="fr-FR" dirty="0"/>
              <a:t>Qu’est-ce</a:t>
            </a:r>
          </a:p>
          <a:p>
            <a:pPr marL="0" indent="0"/>
            <a:r>
              <a:rPr lang="fr-FR" dirty="0"/>
              <a:t>Valeur de retour</a:t>
            </a:r>
          </a:p>
          <a:p>
            <a:pPr marL="0" indent="0"/>
            <a:r>
              <a:rPr lang="fr-FR" dirty="0"/>
              <a:t>Particularités</a:t>
            </a:r>
          </a:p>
          <a:p>
            <a:pPr marL="0" indent="0"/>
            <a:r>
              <a:rPr lang="fr-FR" dirty="0"/>
              <a:t>Déclaration</a:t>
            </a:r>
          </a:p>
          <a:p>
            <a:pPr marL="0" indent="0"/>
            <a:r>
              <a:rPr lang="fr-FR"/>
              <a:t>Fonctionnement</a:t>
            </a:r>
            <a:endParaRPr lang="fr-FR" dirty="0"/>
          </a:p>
          <a:p>
            <a:pPr marL="0" indent="0"/>
            <a:r>
              <a:rPr lang="fr-FR" dirty="0"/>
              <a:t>Historique</a:t>
            </a:r>
          </a:p>
          <a:p>
            <a:pPr marL="0" indent="0"/>
            <a:r>
              <a:rPr lang="fr-FR" dirty="0"/>
              <a:t>Problèmes éventuels</a:t>
            </a:r>
          </a:p>
          <a:p>
            <a:pPr marL="0" indent="0"/>
            <a:r>
              <a:rPr lang="fr-FR" dirty="0"/>
              <a:t>Suppléments</a:t>
            </a:r>
          </a:p>
        </p:txBody>
      </p:sp>
      <p:sp>
        <p:nvSpPr>
          <p:cNvPr id="4" name="Google Shape;350;p29">
            <a:extLst>
              <a:ext uri="{FF2B5EF4-FFF2-40B4-BE49-F238E27FC236}">
                <a16:creationId xmlns:a16="http://schemas.microsoft.com/office/drawing/2014/main" id="{3D6396D3-FE4E-7446-921F-6B1A4599AEB5}"/>
              </a:ext>
            </a:extLst>
          </p:cNvPr>
          <p:cNvSpPr txBox="1">
            <a:spLocks/>
          </p:cNvSpPr>
          <p:nvPr/>
        </p:nvSpPr>
        <p:spPr>
          <a:xfrm flipH="1">
            <a:off x="557175" y="4193062"/>
            <a:ext cx="2163900" cy="240900"/>
          </a:xfrm>
          <a:prstGeom prst="rect">
            <a:avLst/>
          </a:prstGeom>
          <a:noFill/>
          <a:ln>
            <a:noFill/>
          </a:ln>
        </p:spPr>
        <p:txBody>
          <a:bodyPr spcFirstLastPara="1" wrap="square" lIns="91425" tIns="0" rIns="91425"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3500"/>
              <a:buFont typeface="Overpass Mono"/>
              <a:buNone/>
              <a:defRPr sz="3500" b="1" i="0" u="none" strike="noStrike" cap="none">
                <a:solidFill>
                  <a:schemeClr val="lt1"/>
                </a:solidFill>
                <a:latin typeface="Overpass Mono"/>
                <a:ea typeface="Overpass Mono"/>
                <a:cs typeface="Overpass Mono"/>
                <a:sym typeface="Overpass Mono"/>
              </a:defRPr>
            </a:lvl1pPr>
            <a:lvl2pPr marR="0" lvl="1"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2pPr>
            <a:lvl3pPr marR="0" lvl="2"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3pPr>
            <a:lvl4pPr marR="0" lvl="3"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4pPr>
            <a:lvl5pPr marR="0" lvl="4"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5pPr>
            <a:lvl6pPr marR="0" lvl="5"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6pPr>
            <a:lvl7pPr marR="0" lvl="6"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7pPr>
            <a:lvl8pPr marR="0" lvl="7"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8pPr>
            <a:lvl9pPr marR="0" lvl="8"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9pPr>
          </a:lstStyle>
          <a:p>
            <a:r>
              <a:rPr lang="en" dirty="0"/>
              <a:t>0</a:t>
            </a:r>
            <a:r>
              <a:rPr lang="fr-FR" dirty="0"/>
              <a:t>4</a:t>
            </a:r>
            <a:endParaRPr lang="en" dirty="0"/>
          </a:p>
        </p:txBody>
      </p:sp>
      <p:sp>
        <p:nvSpPr>
          <p:cNvPr id="5" name="Google Shape;351;p29">
            <a:extLst>
              <a:ext uri="{FF2B5EF4-FFF2-40B4-BE49-F238E27FC236}">
                <a16:creationId xmlns:a16="http://schemas.microsoft.com/office/drawing/2014/main" id="{47DD5CD0-6D05-0540-9528-1C7D0122BB22}"/>
              </a:ext>
            </a:extLst>
          </p:cNvPr>
          <p:cNvSpPr txBox="1">
            <a:spLocks/>
          </p:cNvSpPr>
          <p:nvPr/>
        </p:nvSpPr>
        <p:spPr>
          <a:xfrm flipH="1">
            <a:off x="557175" y="4508192"/>
            <a:ext cx="2163900" cy="4266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1pPr>
            <a:lvl2pPr marL="914400" marR="0" lvl="1"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2pPr>
            <a:lvl3pPr marL="1371600" marR="0" lvl="2"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3pPr>
            <a:lvl4pPr marL="1828800" marR="0" lvl="3"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4pPr>
            <a:lvl5pPr marL="2286000" marR="0" lvl="4"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5pPr>
            <a:lvl6pPr marL="2743200" marR="0" lvl="5"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6pPr>
            <a:lvl7pPr marL="3200400" marR="0" lvl="6"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7pPr>
            <a:lvl8pPr marL="3657600" marR="0" lvl="7"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8pPr>
            <a:lvl9pPr marL="4114800" marR="0" lvl="8"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9pPr>
          </a:lstStyle>
          <a:p>
            <a:pPr marL="0" indent="0"/>
            <a:r>
              <a:rPr lang="fr-FR" dirty="0"/>
              <a:t>Aller plus loin</a:t>
            </a:r>
          </a:p>
        </p:txBody>
      </p:sp>
      <p:cxnSp>
        <p:nvCxnSpPr>
          <p:cNvPr id="6" name="Connecteur : en arc 5">
            <a:extLst>
              <a:ext uri="{FF2B5EF4-FFF2-40B4-BE49-F238E27FC236}">
                <a16:creationId xmlns:a16="http://schemas.microsoft.com/office/drawing/2014/main" id="{E93A72ED-5FDD-CD49-B37E-A14487F153AE}"/>
              </a:ext>
            </a:extLst>
          </p:cNvPr>
          <p:cNvCxnSpPr>
            <a:cxnSpLocks/>
            <a:stCxn id="41" idx="1"/>
            <a:endCxn id="2" idx="3"/>
          </p:cNvCxnSpPr>
          <p:nvPr/>
        </p:nvCxnSpPr>
        <p:spPr>
          <a:xfrm>
            <a:off x="2721075" y="1170533"/>
            <a:ext cx="2287488" cy="908728"/>
          </a:xfrm>
          <a:prstGeom prst="curvedConnector3">
            <a:avLst>
              <a:gd name="adj1" fmla="val 50000"/>
            </a:avLst>
          </a:prstGeom>
          <a:ln>
            <a:tailEnd type="triangle"/>
          </a:ln>
        </p:spPr>
        <p:style>
          <a:lnRef idx="3">
            <a:schemeClr val="accent5"/>
          </a:lnRef>
          <a:fillRef idx="0">
            <a:schemeClr val="accent5"/>
          </a:fillRef>
          <a:effectRef idx="2">
            <a:schemeClr val="accent5"/>
          </a:effectRef>
          <a:fontRef idx="minor">
            <a:schemeClr val="tx1"/>
          </a:fontRef>
        </p:style>
      </p:cxnSp>
      <p:sp>
        <p:nvSpPr>
          <p:cNvPr id="41" name="Google Shape;350;p29">
            <a:extLst>
              <a:ext uri="{FF2B5EF4-FFF2-40B4-BE49-F238E27FC236}">
                <a16:creationId xmlns:a16="http://schemas.microsoft.com/office/drawing/2014/main" id="{9ECA086A-4405-004F-9D89-328C20A8FA9F}"/>
              </a:ext>
            </a:extLst>
          </p:cNvPr>
          <p:cNvSpPr txBox="1">
            <a:spLocks/>
          </p:cNvSpPr>
          <p:nvPr/>
        </p:nvSpPr>
        <p:spPr>
          <a:xfrm flipH="1">
            <a:off x="557175" y="1050083"/>
            <a:ext cx="2163900" cy="240900"/>
          </a:xfrm>
          <a:prstGeom prst="rect">
            <a:avLst/>
          </a:prstGeom>
          <a:noFill/>
          <a:ln>
            <a:noFill/>
          </a:ln>
        </p:spPr>
        <p:txBody>
          <a:bodyPr spcFirstLastPara="1" wrap="square" lIns="91425" tIns="0" rIns="91425"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3500"/>
              <a:buFont typeface="Overpass Mono"/>
              <a:buNone/>
              <a:defRPr sz="3500" b="1" i="0" u="none" strike="noStrike" cap="none">
                <a:solidFill>
                  <a:schemeClr val="lt1"/>
                </a:solidFill>
                <a:latin typeface="Overpass Mono"/>
                <a:ea typeface="Overpass Mono"/>
                <a:cs typeface="Overpass Mono"/>
                <a:sym typeface="Overpass Mono"/>
              </a:defRPr>
            </a:lvl1pPr>
            <a:lvl2pPr marR="0" lvl="1"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2pPr>
            <a:lvl3pPr marR="0" lvl="2"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3pPr>
            <a:lvl4pPr marR="0" lvl="3"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4pPr>
            <a:lvl5pPr marR="0" lvl="4"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5pPr>
            <a:lvl6pPr marR="0" lvl="5"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6pPr>
            <a:lvl7pPr marR="0" lvl="6"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7pPr>
            <a:lvl8pPr marR="0" lvl="7"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8pPr>
            <a:lvl9pPr marR="0" lvl="8"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9pPr>
          </a:lstStyle>
          <a:p>
            <a:r>
              <a:rPr lang="en" dirty="0"/>
              <a:t>0</a:t>
            </a:r>
            <a:r>
              <a:rPr lang="fr-FR" dirty="0"/>
              <a:t>1</a:t>
            </a:r>
            <a:endParaRPr lang="en" dirty="0"/>
          </a:p>
        </p:txBody>
      </p:sp>
      <p:sp>
        <p:nvSpPr>
          <p:cNvPr id="42" name="Google Shape;351;p29">
            <a:extLst>
              <a:ext uri="{FF2B5EF4-FFF2-40B4-BE49-F238E27FC236}">
                <a16:creationId xmlns:a16="http://schemas.microsoft.com/office/drawing/2014/main" id="{67E84703-ABA1-F949-AEA6-16B5C2CEFBEF}"/>
              </a:ext>
            </a:extLst>
          </p:cNvPr>
          <p:cNvSpPr txBox="1">
            <a:spLocks/>
          </p:cNvSpPr>
          <p:nvPr/>
        </p:nvSpPr>
        <p:spPr>
          <a:xfrm flipH="1">
            <a:off x="557175" y="1365213"/>
            <a:ext cx="2163900" cy="4266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1pPr>
            <a:lvl2pPr marL="914400" marR="0" lvl="1"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2pPr>
            <a:lvl3pPr marL="1371600" marR="0" lvl="2"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3pPr>
            <a:lvl4pPr marL="1828800" marR="0" lvl="3"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4pPr>
            <a:lvl5pPr marL="2286000" marR="0" lvl="4"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5pPr>
            <a:lvl6pPr marL="2743200" marR="0" lvl="5"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6pPr>
            <a:lvl7pPr marL="3200400" marR="0" lvl="6"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7pPr>
            <a:lvl8pPr marL="3657600" marR="0" lvl="7"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8pPr>
            <a:lvl9pPr marL="4114800" marR="0" lvl="8"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9pPr>
          </a:lstStyle>
          <a:p>
            <a:pPr marL="0" indent="0"/>
            <a:r>
              <a:rPr lang="fr-FR" dirty="0" err="1"/>
              <a:t>fork</a:t>
            </a:r>
            <a:r>
              <a:rPr lang="fr-FR" dirty="0"/>
              <a:t>()</a:t>
            </a:r>
          </a:p>
        </p:txBody>
      </p:sp>
      <p:sp>
        <p:nvSpPr>
          <p:cNvPr id="43" name="Google Shape;350;p29">
            <a:extLst>
              <a:ext uri="{FF2B5EF4-FFF2-40B4-BE49-F238E27FC236}">
                <a16:creationId xmlns:a16="http://schemas.microsoft.com/office/drawing/2014/main" id="{464E3C4F-5151-7E45-8921-F07B16C9280F}"/>
              </a:ext>
            </a:extLst>
          </p:cNvPr>
          <p:cNvSpPr txBox="1">
            <a:spLocks/>
          </p:cNvSpPr>
          <p:nvPr/>
        </p:nvSpPr>
        <p:spPr>
          <a:xfrm flipH="1">
            <a:off x="557175" y="1998228"/>
            <a:ext cx="2163900" cy="240900"/>
          </a:xfrm>
          <a:prstGeom prst="rect">
            <a:avLst/>
          </a:prstGeom>
          <a:noFill/>
          <a:ln>
            <a:noFill/>
          </a:ln>
        </p:spPr>
        <p:txBody>
          <a:bodyPr spcFirstLastPara="1" wrap="square" lIns="91425" tIns="0" rIns="91425" bIns="0" anchor="b"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chemeClr val="lt1"/>
              </a:buClr>
              <a:buSzPts val="3500"/>
              <a:buFont typeface="Overpass Mono"/>
              <a:buNone/>
              <a:defRPr sz="3500" b="1" i="0" u="none" strike="noStrike" cap="none">
                <a:solidFill>
                  <a:schemeClr val="lt1"/>
                </a:solidFill>
                <a:latin typeface="Overpass Mono"/>
                <a:ea typeface="Overpass Mono"/>
                <a:cs typeface="Overpass Mono"/>
                <a:sym typeface="Overpass Mono"/>
              </a:defRPr>
            </a:lvl1pPr>
            <a:lvl2pPr marR="0" lvl="1"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2pPr>
            <a:lvl3pPr marR="0" lvl="2"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3pPr>
            <a:lvl4pPr marR="0" lvl="3"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4pPr>
            <a:lvl5pPr marR="0" lvl="4"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5pPr>
            <a:lvl6pPr marR="0" lvl="5"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6pPr>
            <a:lvl7pPr marR="0" lvl="6"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7pPr>
            <a:lvl8pPr marR="0" lvl="7"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8pPr>
            <a:lvl9pPr marR="0" lvl="8" algn="r" rtl="0">
              <a:lnSpc>
                <a:spcPct val="100000"/>
              </a:lnSpc>
              <a:spcBef>
                <a:spcPts val="0"/>
              </a:spcBef>
              <a:spcAft>
                <a:spcPts val="0"/>
              </a:spcAft>
              <a:buClr>
                <a:srgbClr val="434343"/>
              </a:buClr>
              <a:buSzPts val="3500"/>
              <a:buFont typeface="Arial"/>
              <a:buNone/>
              <a:defRPr sz="3500" b="1" i="0" u="none" strike="noStrike" cap="none">
                <a:solidFill>
                  <a:srgbClr val="434343"/>
                </a:solidFill>
                <a:latin typeface="Arial"/>
                <a:ea typeface="Arial"/>
                <a:cs typeface="Arial"/>
                <a:sym typeface="Arial"/>
              </a:defRPr>
            </a:lvl9pPr>
          </a:lstStyle>
          <a:p>
            <a:r>
              <a:rPr lang="en" dirty="0"/>
              <a:t>0</a:t>
            </a:r>
            <a:r>
              <a:rPr lang="fr-FR" dirty="0"/>
              <a:t>2</a:t>
            </a:r>
            <a:endParaRPr lang="en" dirty="0"/>
          </a:p>
        </p:txBody>
      </p:sp>
      <p:sp>
        <p:nvSpPr>
          <p:cNvPr id="44" name="Google Shape;351;p29">
            <a:extLst>
              <a:ext uri="{FF2B5EF4-FFF2-40B4-BE49-F238E27FC236}">
                <a16:creationId xmlns:a16="http://schemas.microsoft.com/office/drawing/2014/main" id="{2F48F0D1-98D2-424D-8245-36999E10E93F}"/>
              </a:ext>
            </a:extLst>
          </p:cNvPr>
          <p:cNvSpPr txBox="1">
            <a:spLocks/>
          </p:cNvSpPr>
          <p:nvPr/>
        </p:nvSpPr>
        <p:spPr>
          <a:xfrm flipH="1">
            <a:off x="557175" y="2313358"/>
            <a:ext cx="2163900" cy="426600"/>
          </a:xfrm>
          <a:prstGeom prst="rect">
            <a:avLst/>
          </a:prstGeom>
          <a:noFill/>
          <a:ln>
            <a:noFill/>
          </a:ln>
        </p:spPr>
        <p:txBody>
          <a:bodyPr spcFirstLastPara="1" wrap="square" lIns="91425" tIns="0" rIns="91425" bIns="0" anchor="t" anchorCtr="0">
            <a:noAutofit/>
          </a:bodyPr>
          <a:lstStyle>
            <a:defPPr marR="0" lvl="0" algn="l" rtl="0">
              <a:lnSpc>
                <a:spcPct val="100000"/>
              </a:lnSpc>
              <a:spcBef>
                <a:spcPts val="0"/>
              </a:spcBef>
              <a:spcAft>
                <a:spcPts val="0"/>
              </a:spcAft>
            </a:defPPr>
            <a:lvl1pPr marL="457200" marR="0" lvl="0" indent="-3429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1pPr>
            <a:lvl2pPr marL="914400" marR="0" lvl="1"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2pPr>
            <a:lvl3pPr marL="1371600" marR="0" lvl="2"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3pPr>
            <a:lvl4pPr marL="1828800" marR="0" lvl="3"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4pPr>
            <a:lvl5pPr marL="2286000" marR="0" lvl="4"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5pPr>
            <a:lvl6pPr marL="2743200" marR="0" lvl="5"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6pPr>
            <a:lvl7pPr marL="3200400" marR="0" lvl="6"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7pPr>
            <a:lvl8pPr marL="3657600" marR="0" lvl="7"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8pPr>
            <a:lvl9pPr marL="4114800" marR="0" lvl="8" indent="-317500" algn="r" rtl="0">
              <a:lnSpc>
                <a:spcPct val="100000"/>
              </a:lnSpc>
              <a:spcBef>
                <a:spcPts val="0"/>
              </a:spcBef>
              <a:spcAft>
                <a:spcPts val="0"/>
              </a:spcAft>
              <a:buClr>
                <a:schemeClr val="lt1"/>
              </a:buClr>
              <a:buSzPts val="2200"/>
              <a:buFont typeface="Overpass Mono"/>
              <a:buNone/>
              <a:defRPr sz="2200" b="1" i="0" u="none" strike="noStrike" cap="none">
                <a:solidFill>
                  <a:schemeClr val="lt1"/>
                </a:solidFill>
                <a:latin typeface="Overpass Mono"/>
                <a:ea typeface="Overpass Mono"/>
                <a:cs typeface="Overpass Mono"/>
                <a:sym typeface="Overpass Mono"/>
              </a:defRPr>
            </a:lvl9pPr>
          </a:lstStyle>
          <a:p>
            <a:pPr marL="0" indent="0"/>
            <a:r>
              <a:rPr lang="fr-FR" dirty="0" err="1"/>
              <a:t>vfork</a:t>
            </a:r>
            <a:r>
              <a:rPr lang="fr-FR" dirty="0"/>
              <a:t>()</a:t>
            </a:r>
          </a:p>
        </p:txBody>
      </p:sp>
      <p:cxnSp>
        <p:nvCxnSpPr>
          <p:cNvPr id="46" name="Connecteur : en arc 45">
            <a:extLst>
              <a:ext uri="{FF2B5EF4-FFF2-40B4-BE49-F238E27FC236}">
                <a16:creationId xmlns:a16="http://schemas.microsoft.com/office/drawing/2014/main" id="{2B73D733-9AB4-0A4B-9690-279F35764498}"/>
              </a:ext>
            </a:extLst>
          </p:cNvPr>
          <p:cNvCxnSpPr>
            <a:cxnSpLocks/>
            <a:stCxn id="43" idx="1"/>
            <a:endCxn id="2" idx="3"/>
          </p:cNvCxnSpPr>
          <p:nvPr/>
        </p:nvCxnSpPr>
        <p:spPr>
          <a:xfrm flipV="1">
            <a:off x="2721075" y="2079261"/>
            <a:ext cx="2287488" cy="39417"/>
          </a:xfrm>
          <a:prstGeom prst="curvedConnector3">
            <a:avLst>
              <a:gd name="adj1" fmla="val 50000"/>
            </a:avLst>
          </a:prstGeom>
          <a:ln>
            <a:tailEnd type="triangle"/>
          </a:ln>
        </p:spPr>
        <p:style>
          <a:lnRef idx="3">
            <a:schemeClr val="accent5"/>
          </a:lnRef>
          <a:fillRef idx="0">
            <a:schemeClr val="accent5"/>
          </a:fillRef>
          <a:effectRef idx="2">
            <a:schemeClr val="accent5"/>
          </a:effectRef>
          <a:fontRef idx="minor">
            <a:schemeClr val="tx1"/>
          </a:fontRef>
        </p:style>
      </p:cxnSp>
      <p:cxnSp>
        <p:nvCxnSpPr>
          <p:cNvPr id="63" name="Connecteur : en arc 62">
            <a:extLst>
              <a:ext uri="{FF2B5EF4-FFF2-40B4-BE49-F238E27FC236}">
                <a16:creationId xmlns:a16="http://schemas.microsoft.com/office/drawing/2014/main" id="{FA5E5D7F-2711-2640-A02C-6661F065CFDF}"/>
              </a:ext>
            </a:extLst>
          </p:cNvPr>
          <p:cNvCxnSpPr>
            <a:cxnSpLocks/>
            <a:stCxn id="350" idx="1"/>
            <a:endCxn id="2" idx="3"/>
          </p:cNvCxnSpPr>
          <p:nvPr/>
        </p:nvCxnSpPr>
        <p:spPr>
          <a:xfrm flipV="1">
            <a:off x="2721075" y="2079261"/>
            <a:ext cx="2287488" cy="1050011"/>
          </a:xfrm>
          <a:prstGeom prst="curvedConnector3">
            <a:avLst>
              <a:gd name="adj1" fmla="val 50000"/>
            </a:avLst>
          </a:prstGeom>
          <a:ln>
            <a:tailEnd type="triangle"/>
          </a:ln>
        </p:spPr>
        <p:style>
          <a:lnRef idx="3">
            <a:schemeClr val="accent5"/>
          </a:lnRef>
          <a:fillRef idx="0">
            <a:schemeClr val="accent5"/>
          </a:fillRef>
          <a:effectRef idx="2">
            <a:schemeClr val="accent5"/>
          </a:effectRef>
          <a:fontRef idx="minor">
            <a:schemeClr val="tx1"/>
          </a:fontRef>
        </p:style>
      </p:cxn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8FEB5147-3E92-EFFE-D3E0-0B21564AEE01}"/>
              </a:ext>
            </a:extLst>
          </p:cNvPr>
          <p:cNvPicPr>
            <a:picLocks noChangeAspect="1"/>
          </p:cNvPicPr>
          <p:nvPr/>
        </p:nvPicPr>
        <p:blipFill>
          <a:blip r:embed="rId2"/>
          <a:stretch>
            <a:fillRect/>
          </a:stretch>
        </p:blipFill>
        <p:spPr>
          <a:xfrm>
            <a:off x="0" y="0"/>
            <a:ext cx="8644075" cy="5158028"/>
          </a:xfrm>
          <a:prstGeom prst="rect">
            <a:avLst/>
          </a:prstGeom>
        </p:spPr>
      </p:pic>
    </p:spTree>
    <p:extLst>
      <p:ext uri="{BB962C8B-B14F-4D97-AF65-F5344CB8AC3E}">
        <p14:creationId xmlns:p14="http://schemas.microsoft.com/office/powerpoint/2010/main" val="33568571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 2">
            <a:extLst>
              <a:ext uri="{FF2B5EF4-FFF2-40B4-BE49-F238E27FC236}">
                <a16:creationId xmlns:a16="http://schemas.microsoft.com/office/drawing/2014/main" id="{ADCDE882-1031-462B-8C40-53F3D747DF87}"/>
              </a:ext>
            </a:extLst>
          </p:cNvPr>
          <p:cNvPicPr>
            <a:picLocks noChangeAspect="1"/>
          </p:cNvPicPr>
          <p:nvPr/>
        </p:nvPicPr>
        <p:blipFill>
          <a:blip r:embed="rId2"/>
          <a:stretch>
            <a:fillRect/>
          </a:stretch>
        </p:blipFill>
        <p:spPr>
          <a:xfrm>
            <a:off x="0" y="0"/>
            <a:ext cx="9129352" cy="5143500"/>
          </a:xfrm>
          <a:prstGeom prst="rect">
            <a:avLst/>
          </a:prstGeom>
        </p:spPr>
      </p:pic>
    </p:spTree>
    <p:extLst>
      <p:ext uri="{BB962C8B-B14F-4D97-AF65-F5344CB8AC3E}">
        <p14:creationId xmlns:p14="http://schemas.microsoft.com/office/powerpoint/2010/main" val="30806110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a:extLst>
              <a:ext uri="{FF2B5EF4-FFF2-40B4-BE49-F238E27FC236}">
                <a16:creationId xmlns:a16="http://schemas.microsoft.com/office/drawing/2014/main" id="{D70CB1E5-D17B-29F5-364B-DEC5F9247B9B}"/>
              </a:ext>
            </a:extLst>
          </p:cNvPr>
          <p:cNvPicPr>
            <a:picLocks noChangeAspect="1"/>
          </p:cNvPicPr>
          <p:nvPr/>
        </p:nvPicPr>
        <p:blipFill>
          <a:blip r:embed="rId2"/>
          <a:stretch>
            <a:fillRect/>
          </a:stretch>
        </p:blipFill>
        <p:spPr>
          <a:xfrm>
            <a:off x="-1" y="0"/>
            <a:ext cx="9155869" cy="5143500"/>
          </a:xfrm>
          <a:prstGeom prst="rect">
            <a:avLst/>
          </a:prstGeom>
        </p:spPr>
      </p:pic>
    </p:spTree>
    <p:extLst>
      <p:ext uri="{BB962C8B-B14F-4D97-AF65-F5344CB8AC3E}">
        <p14:creationId xmlns:p14="http://schemas.microsoft.com/office/powerpoint/2010/main" val="180427963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4"/>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clone()</a:t>
            </a:r>
            <a:endParaRPr dirty="0"/>
          </a:p>
        </p:txBody>
      </p:sp>
      <p:sp>
        <p:nvSpPr>
          <p:cNvPr id="387" name="Google Shape;387;p34"/>
          <p:cNvSpPr/>
          <p:nvPr/>
        </p:nvSpPr>
        <p:spPr>
          <a:xfrm flipH="1">
            <a:off x="7903705" y="1829925"/>
            <a:ext cx="407895" cy="179698"/>
          </a:xfrm>
          <a:custGeom>
            <a:avLst/>
            <a:gdLst/>
            <a:ahLst/>
            <a:cxnLst/>
            <a:rect l="l" t="t" r="r" b="b"/>
            <a:pathLst>
              <a:path w="21766" h="2346" extrusionOk="0">
                <a:moveTo>
                  <a:pt x="1" y="0"/>
                </a:moveTo>
                <a:lnTo>
                  <a:pt x="1" y="2346"/>
                </a:lnTo>
                <a:lnTo>
                  <a:pt x="21765" y="2346"/>
                </a:lnTo>
                <a:lnTo>
                  <a:pt x="21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flipH="1">
            <a:off x="1187626" y="3498350"/>
            <a:ext cx="218403"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flipH="1">
            <a:off x="1082114" y="2126750"/>
            <a:ext cx="323913"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7737303" y="3498350"/>
            <a:ext cx="407888"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flipH="1">
            <a:off x="7734270" y="2126750"/>
            <a:ext cx="218409"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flipH="1">
            <a:off x="637061" y="2424475"/>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rot="-5400000" flipH="1">
            <a:off x="1333500" y="1829925"/>
            <a:ext cx="773400" cy="77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fr-FR" dirty="0"/>
              <a:t>Qu’est-ce</a:t>
            </a:r>
            <a:endParaRPr dirty="0"/>
          </a:p>
        </p:txBody>
      </p:sp>
      <p:sp>
        <p:nvSpPr>
          <p:cNvPr id="395" name="Google Shape;395;p34"/>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fr-FR" dirty="0"/>
              <a:t>Historique</a:t>
            </a:r>
            <a:endParaRPr dirty="0"/>
          </a:p>
        </p:txBody>
      </p:sp>
      <p:sp>
        <p:nvSpPr>
          <p:cNvPr id="396" name="Google Shape;396;p34"/>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fr-FR" dirty="0"/>
              <a:t>2003 avec NPTL qui fait partie de BSD</a:t>
            </a:r>
            <a:endParaRPr dirty="0"/>
          </a:p>
        </p:txBody>
      </p:sp>
      <p:sp>
        <p:nvSpPr>
          <p:cNvPr id="397" name="Google Shape;397;p34"/>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fr-FR" dirty="0"/>
              <a:t>Valeur de retour</a:t>
            </a:r>
            <a:endParaRPr dirty="0"/>
          </a:p>
        </p:txBody>
      </p:sp>
      <p:sp>
        <p:nvSpPr>
          <p:cNvPr id="398" name="Google Shape;398;p34"/>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FR" dirty="0"/>
              <a:t>Clone() : aucune</a:t>
            </a:r>
          </a:p>
          <a:p>
            <a:pPr marL="0" lvl="0" indent="0" algn="l" rtl="0">
              <a:spcBef>
                <a:spcPts val="0"/>
              </a:spcBef>
              <a:spcAft>
                <a:spcPts val="0"/>
              </a:spcAft>
              <a:buNone/>
            </a:pPr>
            <a:r>
              <a:rPr lang="fr-FR" dirty="0"/>
              <a:t>Clone() point vers </a:t>
            </a:r>
            <a:r>
              <a:rPr lang="fr-FR" dirty="0" err="1"/>
              <a:t>fn</a:t>
            </a:r>
            <a:r>
              <a:rPr lang="fr-FR" dirty="0"/>
              <a:t> qui retourne un int utilisé par l’enfant comme val de return</a:t>
            </a:r>
            <a:endParaRPr dirty="0"/>
          </a:p>
        </p:txBody>
      </p:sp>
      <p:sp>
        <p:nvSpPr>
          <p:cNvPr id="399" name="Google Shape;399;p34"/>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fr-FR" dirty="0"/>
              <a:t>Particularités</a:t>
            </a:r>
            <a:endParaRPr dirty="0"/>
          </a:p>
        </p:txBody>
      </p:sp>
      <p:sp>
        <p:nvSpPr>
          <p:cNvPr id="400" name="Google Shape;400;p34"/>
          <p:cNvSpPr txBox="1">
            <a:spLocks noGrp="1"/>
          </p:cNvSpPr>
          <p:nvPr>
            <p:ph type="subTitle" idx="6"/>
          </p:nvPr>
        </p:nvSpPr>
        <p:spPr>
          <a:xfrm flipH="1">
            <a:off x="4714175" y="3585925"/>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fr-FR" dirty="0"/>
              <a:t>Grâce aux </a:t>
            </a:r>
            <a:r>
              <a:rPr lang="fr-FR" dirty="0" err="1"/>
              <a:t>flags</a:t>
            </a:r>
            <a:r>
              <a:rPr lang="fr-FR" dirty="0"/>
              <a:t>, possible de manier certains paramètres de création du </a:t>
            </a:r>
            <a:r>
              <a:rPr lang="fr-FR" dirty="0" err="1"/>
              <a:t>process</a:t>
            </a:r>
            <a:r>
              <a:rPr lang="fr-FR" dirty="0"/>
              <a:t> fils</a:t>
            </a:r>
            <a:endParaRPr dirty="0"/>
          </a:p>
        </p:txBody>
      </p:sp>
      <p:sp>
        <p:nvSpPr>
          <p:cNvPr id="401" name="Google Shape;401;p34"/>
          <p:cNvSpPr/>
          <p:nvPr/>
        </p:nvSpPr>
        <p:spPr>
          <a:xfrm>
            <a:off x="7019925" y="1829925"/>
            <a:ext cx="773400" cy="7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4"/>
          <p:cNvSpPr/>
          <p:nvPr/>
        </p:nvSpPr>
        <p:spPr>
          <a:xfrm rot="10800000" flipH="1">
            <a:off x="1333500" y="3201525"/>
            <a:ext cx="773400" cy="7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7935174" y="3200675"/>
            <a:ext cx="471506" cy="179698"/>
          </a:xfrm>
          <a:custGeom>
            <a:avLst/>
            <a:gdLst/>
            <a:ahLst/>
            <a:cxnLst/>
            <a:rect l="l" t="t" r="r" b="b"/>
            <a:pathLst>
              <a:path w="21766" h="2346" extrusionOk="0">
                <a:moveTo>
                  <a:pt x="1" y="0"/>
                </a:moveTo>
                <a:lnTo>
                  <a:pt x="1" y="2346"/>
                </a:lnTo>
                <a:lnTo>
                  <a:pt x="21765" y="2346"/>
                </a:lnTo>
                <a:lnTo>
                  <a:pt x="2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8250834" y="3498349"/>
            <a:ext cx="377605"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7949925" y="3796075"/>
            <a:ext cx="300908" cy="178849"/>
          </a:xfrm>
          <a:custGeom>
            <a:avLst/>
            <a:gdLst/>
            <a:ahLst/>
            <a:cxnLst/>
            <a:rect l="l" t="t" r="r" b="b"/>
            <a:pathLst>
              <a:path w="12098" h="2335" extrusionOk="0">
                <a:moveTo>
                  <a:pt x="1" y="1"/>
                </a:moveTo>
                <a:lnTo>
                  <a:pt x="1" y="2335"/>
                </a:lnTo>
                <a:lnTo>
                  <a:pt x="12098" y="2335"/>
                </a:lnTo>
                <a:lnTo>
                  <a:pt x="12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4"/>
          <p:cNvSpPr/>
          <p:nvPr/>
        </p:nvSpPr>
        <p:spPr>
          <a:xfrm rot="5400000">
            <a:off x="7019925" y="3201525"/>
            <a:ext cx="773400" cy="77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flipH="1">
            <a:off x="728536" y="3201525"/>
            <a:ext cx="488864" cy="179698"/>
          </a:xfrm>
          <a:custGeom>
            <a:avLst/>
            <a:gdLst/>
            <a:ahLst/>
            <a:cxnLst/>
            <a:rect l="l" t="t" r="r" b="b"/>
            <a:pathLst>
              <a:path w="21766" h="2346" extrusionOk="0">
                <a:moveTo>
                  <a:pt x="1" y="0"/>
                </a:moveTo>
                <a:lnTo>
                  <a:pt x="1" y="2346"/>
                </a:lnTo>
                <a:lnTo>
                  <a:pt x="21765" y="2346"/>
                </a:lnTo>
                <a:lnTo>
                  <a:pt x="2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flipH="1">
            <a:off x="514308" y="3498350"/>
            <a:ext cx="570167"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flipH="1">
            <a:off x="877356" y="3796075"/>
            <a:ext cx="323894" cy="178849"/>
          </a:xfrm>
          <a:custGeom>
            <a:avLst/>
            <a:gdLst/>
            <a:ahLst/>
            <a:cxnLst/>
            <a:rect l="l" t="t" r="r" b="b"/>
            <a:pathLst>
              <a:path w="12098" h="2335" extrusionOk="0">
                <a:moveTo>
                  <a:pt x="1" y="1"/>
                </a:moveTo>
                <a:lnTo>
                  <a:pt x="1" y="2335"/>
                </a:lnTo>
                <a:lnTo>
                  <a:pt x="12098" y="2335"/>
                </a:lnTo>
                <a:lnTo>
                  <a:pt x="1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4"/>
          <p:cNvSpPr/>
          <p:nvPr/>
        </p:nvSpPr>
        <p:spPr>
          <a:xfrm flipH="1">
            <a:off x="514360" y="1829925"/>
            <a:ext cx="703042" cy="179698"/>
          </a:xfrm>
          <a:custGeom>
            <a:avLst/>
            <a:gdLst/>
            <a:ahLst/>
            <a:cxnLst/>
            <a:rect l="l" t="t" r="r" b="b"/>
            <a:pathLst>
              <a:path w="21766" h="2346" extrusionOk="0">
                <a:moveTo>
                  <a:pt x="1" y="0"/>
                </a:moveTo>
                <a:lnTo>
                  <a:pt x="1" y="2346"/>
                </a:lnTo>
                <a:lnTo>
                  <a:pt x="21765" y="2346"/>
                </a:lnTo>
                <a:lnTo>
                  <a:pt x="21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flipH="1">
            <a:off x="783204" y="2127175"/>
            <a:ext cx="178816" cy="179751"/>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4"/>
          <p:cNvSpPr/>
          <p:nvPr/>
        </p:nvSpPr>
        <p:spPr>
          <a:xfrm flipH="1">
            <a:off x="8071052" y="2126750"/>
            <a:ext cx="570173" cy="179751"/>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flipH="1">
            <a:off x="7930661" y="2424475"/>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4"/>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FR" dirty="0"/>
              <a:t>Création avec duplication ou non des attributs et espaces que le parent</a:t>
            </a:r>
            <a:endParaRPr dirty="0"/>
          </a:p>
        </p:txBody>
      </p:sp>
      <p:sp>
        <p:nvSpPr>
          <p:cNvPr id="415" name="Google Shape;415;p34"/>
          <p:cNvSpPr/>
          <p:nvPr/>
        </p:nvSpPr>
        <p:spPr>
          <a:xfrm>
            <a:off x="1489597" y="3357804"/>
            <a:ext cx="461206" cy="460842"/>
          </a:xfrm>
          <a:custGeom>
            <a:avLst/>
            <a:gdLst/>
            <a:ahLst/>
            <a:cxnLst/>
            <a:rect l="l" t="t" r="r" b="b"/>
            <a:pathLst>
              <a:path w="15205" h="15193" extrusionOk="0">
                <a:moveTo>
                  <a:pt x="10109" y="4501"/>
                </a:moveTo>
                <a:cubicBezTo>
                  <a:pt x="10430" y="4501"/>
                  <a:pt x="10692" y="4763"/>
                  <a:pt x="10692" y="5096"/>
                </a:cubicBezTo>
                <a:lnTo>
                  <a:pt x="10692" y="10097"/>
                </a:lnTo>
                <a:cubicBezTo>
                  <a:pt x="10692" y="10418"/>
                  <a:pt x="10430" y="10692"/>
                  <a:pt x="10109" y="10692"/>
                </a:cubicBezTo>
                <a:lnTo>
                  <a:pt x="5096" y="10692"/>
                </a:lnTo>
                <a:cubicBezTo>
                  <a:pt x="4775" y="10692"/>
                  <a:pt x="4513" y="10418"/>
                  <a:pt x="4513" y="10097"/>
                </a:cubicBezTo>
                <a:lnTo>
                  <a:pt x="4513" y="5096"/>
                </a:lnTo>
                <a:cubicBezTo>
                  <a:pt x="4513" y="4763"/>
                  <a:pt x="4775" y="4501"/>
                  <a:pt x="5096" y="4501"/>
                </a:cubicBezTo>
                <a:close/>
                <a:moveTo>
                  <a:pt x="4584" y="1"/>
                </a:moveTo>
                <a:cubicBezTo>
                  <a:pt x="4215" y="1"/>
                  <a:pt x="3918" y="298"/>
                  <a:pt x="3918" y="667"/>
                </a:cubicBezTo>
                <a:lnTo>
                  <a:pt x="3918" y="2001"/>
                </a:lnTo>
                <a:lnTo>
                  <a:pt x="3072" y="2001"/>
                </a:lnTo>
                <a:cubicBezTo>
                  <a:pt x="2477" y="2001"/>
                  <a:pt x="2001" y="2477"/>
                  <a:pt x="2001" y="3060"/>
                </a:cubicBezTo>
                <a:lnTo>
                  <a:pt x="2001" y="3906"/>
                </a:lnTo>
                <a:lnTo>
                  <a:pt x="667" y="3906"/>
                </a:lnTo>
                <a:cubicBezTo>
                  <a:pt x="298" y="3906"/>
                  <a:pt x="1" y="4203"/>
                  <a:pt x="1" y="4573"/>
                </a:cubicBezTo>
                <a:cubicBezTo>
                  <a:pt x="1" y="4942"/>
                  <a:pt x="298" y="5239"/>
                  <a:pt x="667" y="5239"/>
                </a:cubicBezTo>
                <a:lnTo>
                  <a:pt x="2001" y="5239"/>
                </a:lnTo>
                <a:lnTo>
                  <a:pt x="2001" y="6930"/>
                </a:lnTo>
                <a:lnTo>
                  <a:pt x="667" y="6930"/>
                </a:lnTo>
                <a:cubicBezTo>
                  <a:pt x="298" y="6930"/>
                  <a:pt x="1" y="7228"/>
                  <a:pt x="1" y="7597"/>
                </a:cubicBezTo>
                <a:cubicBezTo>
                  <a:pt x="1" y="7966"/>
                  <a:pt x="298" y="8263"/>
                  <a:pt x="667" y="8263"/>
                </a:cubicBezTo>
                <a:lnTo>
                  <a:pt x="2001" y="8263"/>
                </a:lnTo>
                <a:lnTo>
                  <a:pt x="2001" y="9942"/>
                </a:lnTo>
                <a:lnTo>
                  <a:pt x="667" y="9942"/>
                </a:lnTo>
                <a:cubicBezTo>
                  <a:pt x="298" y="9942"/>
                  <a:pt x="1" y="10240"/>
                  <a:pt x="1" y="10609"/>
                </a:cubicBezTo>
                <a:cubicBezTo>
                  <a:pt x="1" y="10978"/>
                  <a:pt x="298" y="11276"/>
                  <a:pt x="667" y="11276"/>
                </a:cubicBezTo>
                <a:lnTo>
                  <a:pt x="2001" y="11276"/>
                </a:lnTo>
                <a:lnTo>
                  <a:pt x="2001" y="12133"/>
                </a:lnTo>
                <a:cubicBezTo>
                  <a:pt x="2001" y="12716"/>
                  <a:pt x="2477" y="13193"/>
                  <a:pt x="3072" y="13193"/>
                </a:cubicBezTo>
                <a:lnTo>
                  <a:pt x="3918" y="13193"/>
                </a:lnTo>
                <a:lnTo>
                  <a:pt x="3918" y="14526"/>
                </a:lnTo>
                <a:cubicBezTo>
                  <a:pt x="3918" y="14895"/>
                  <a:pt x="4215" y="15193"/>
                  <a:pt x="4584" y="15193"/>
                </a:cubicBezTo>
                <a:cubicBezTo>
                  <a:pt x="4954" y="15193"/>
                  <a:pt x="5251" y="14895"/>
                  <a:pt x="5251" y="14526"/>
                </a:cubicBezTo>
                <a:lnTo>
                  <a:pt x="5251" y="13193"/>
                </a:lnTo>
                <a:lnTo>
                  <a:pt x="6930" y="13193"/>
                </a:lnTo>
                <a:lnTo>
                  <a:pt x="6930" y="14526"/>
                </a:lnTo>
                <a:cubicBezTo>
                  <a:pt x="6930" y="14895"/>
                  <a:pt x="7240" y="15193"/>
                  <a:pt x="7597" y="15193"/>
                </a:cubicBezTo>
                <a:cubicBezTo>
                  <a:pt x="7966" y="15193"/>
                  <a:pt x="8264" y="14895"/>
                  <a:pt x="8264" y="14526"/>
                </a:cubicBezTo>
                <a:lnTo>
                  <a:pt x="8264" y="13193"/>
                </a:lnTo>
                <a:lnTo>
                  <a:pt x="9954" y="13193"/>
                </a:lnTo>
                <a:lnTo>
                  <a:pt x="9954" y="14526"/>
                </a:lnTo>
                <a:cubicBezTo>
                  <a:pt x="9954" y="14895"/>
                  <a:pt x="10252" y="15193"/>
                  <a:pt x="10621" y="15193"/>
                </a:cubicBezTo>
                <a:cubicBezTo>
                  <a:pt x="10990" y="15193"/>
                  <a:pt x="11288" y="14895"/>
                  <a:pt x="11288" y="14526"/>
                </a:cubicBezTo>
                <a:lnTo>
                  <a:pt x="11288" y="13193"/>
                </a:lnTo>
                <a:lnTo>
                  <a:pt x="12133" y="13193"/>
                </a:lnTo>
                <a:cubicBezTo>
                  <a:pt x="12728" y="13193"/>
                  <a:pt x="13205" y="12716"/>
                  <a:pt x="13205" y="12133"/>
                </a:cubicBezTo>
                <a:lnTo>
                  <a:pt x="13205" y="11276"/>
                </a:lnTo>
                <a:lnTo>
                  <a:pt x="14538" y="11276"/>
                </a:lnTo>
                <a:cubicBezTo>
                  <a:pt x="14907" y="11276"/>
                  <a:pt x="15205" y="10978"/>
                  <a:pt x="15205" y="10609"/>
                </a:cubicBezTo>
                <a:cubicBezTo>
                  <a:pt x="15205" y="10240"/>
                  <a:pt x="14907" y="9942"/>
                  <a:pt x="14538" y="9942"/>
                </a:cubicBezTo>
                <a:lnTo>
                  <a:pt x="13205" y="9942"/>
                </a:lnTo>
                <a:lnTo>
                  <a:pt x="13205" y="8263"/>
                </a:lnTo>
                <a:lnTo>
                  <a:pt x="14538" y="8263"/>
                </a:lnTo>
                <a:cubicBezTo>
                  <a:pt x="14907" y="8263"/>
                  <a:pt x="15205" y="7966"/>
                  <a:pt x="15205" y="7597"/>
                </a:cubicBezTo>
                <a:cubicBezTo>
                  <a:pt x="15205" y="7228"/>
                  <a:pt x="14907" y="6930"/>
                  <a:pt x="14538" y="6930"/>
                </a:cubicBezTo>
                <a:lnTo>
                  <a:pt x="13205" y="6930"/>
                </a:lnTo>
                <a:lnTo>
                  <a:pt x="13205" y="5239"/>
                </a:lnTo>
                <a:lnTo>
                  <a:pt x="14538" y="5239"/>
                </a:lnTo>
                <a:cubicBezTo>
                  <a:pt x="14907" y="5239"/>
                  <a:pt x="15205" y="4942"/>
                  <a:pt x="15205" y="4573"/>
                </a:cubicBezTo>
                <a:cubicBezTo>
                  <a:pt x="15205" y="4203"/>
                  <a:pt x="14907" y="3906"/>
                  <a:pt x="14538" y="3906"/>
                </a:cubicBezTo>
                <a:lnTo>
                  <a:pt x="13205" y="3906"/>
                </a:lnTo>
                <a:lnTo>
                  <a:pt x="13205" y="3060"/>
                </a:lnTo>
                <a:cubicBezTo>
                  <a:pt x="13205" y="2477"/>
                  <a:pt x="12728" y="2001"/>
                  <a:pt x="12133" y="2001"/>
                </a:cubicBezTo>
                <a:lnTo>
                  <a:pt x="11288" y="2001"/>
                </a:lnTo>
                <a:lnTo>
                  <a:pt x="11288" y="667"/>
                </a:lnTo>
                <a:cubicBezTo>
                  <a:pt x="11288" y="298"/>
                  <a:pt x="10990" y="1"/>
                  <a:pt x="10621" y="1"/>
                </a:cubicBezTo>
                <a:cubicBezTo>
                  <a:pt x="10252" y="1"/>
                  <a:pt x="9954" y="298"/>
                  <a:pt x="9954" y="667"/>
                </a:cubicBezTo>
                <a:lnTo>
                  <a:pt x="9954" y="2001"/>
                </a:lnTo>
                <a:lnTo>
                  <a:pt x="8264" y="2001"/>
                </a:lnTo>
                <a:lnTo>
                  <a:pt x="8264" y="667"/>
                </a:lnTo>
                <a:cubicBezTo>
                  <a:pt x="8264" y="298"/>
                  <a:pt x="7966" y="1"/>
                  <a:pt x="7597" y="1"/>
                </a:cubicBezTo>
                <a:cubicBezTo>
                  <a:pt x="7240" y="1"/>
                  <a:pt x="6930" y="298"/>
                  <a:pt x="6930" y="667"/>
                </a:cubicBezTo>
                <a:lnTo>
                  <a:pt x="6930" y="2001"/>
                </a:lnTo>
                <a:lnTo>
                  <a:pt x="5251" y="2001"/>
                </a:lnTo>
                <a:lnTo>
                  <a:pt x="5251" y="667"/>
                </a:lnTo>
                <a:cubicBezTo>
                  <a:pt x="5251" y="298"/>
                  <a:pt x="4954" y="1"/>
                  <a:pt x="4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 name="Google Shape;416;p34"/>
          <p:cNvGrpSpPr/>
          <p:nvPr/>
        </p:nvGrpSpPr>
        <p:grpSpPr>
          <a:xfrm>
            <a:off x="7178541" y="3360348"/>
            <a:ext cx="456169" cy="455755"/>
            <a:chOff x="858739" y="828453"/>
            <a:chExt cx="456169" cy="455755"/>
          </a:xfrm>
        </p:grpSpPr>
        <p:sp>
          <p:nvSpPr>
            <p:cNvPr id="417" name="Google Shape;417;p34"/>
            <p:cNvSpPr/>
            <p:nvPr/>
          </p:nvSpPr>
          <p:spPr>
            <a:xfrm>
              <a:off x="860893" y="976860"/>
              <a:ext cx="113080" cy="114505"/>
            </a:xfrm>
            <a:custGeom>
              <a:avLst/>
              <a:gdLst/>
              <a:ahLst/>
              <a:cxnLst/>
              <a:rect l="l" t="t" r="r" b="b"/>
              <a:pathLst>
                <a:path w="3728" h="3775" extrusionOk="0">
                  <a:moveTo>
                    <a:pt x="3728" y="1"/>
                  </a:moveTo>
                  <a:lnTo>
                    <a:pt x="3728" y="1"/>
                  </a:lnTo>
                  <a:cubicBezTo>
                    <a:pt x="1823" y="167"/>
                    <a:pt x="1" y="2525"/>
                    <a:pt x="1" y="2525"/>
                  </a:cubicBezTo>
                  <a:lnTo>
                    <a:pt x="1263" y="3775"/>
                  </a:lnTo>
                  <a:cubicBezTo>
                    <a:pt x="1299" y="3692"/>
                    <a:pt x="1346" y="3596"/>
                    <a:pt x="1406" y="3513"/>
                  </a:cubicBezTo>
                  <a:cubicBezTo>
                    <a:pt x="2549" y="1858"/>
                    <a:pt x="3228" y="786"/>
                    <a:pt x="37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4"/>
            <p:cNvSpPr/>
            <p:nvPr/>
          </p:nvSpPr>
          <p:spPr>
            <a:xfrm>
              <a:off x="1051951" y="1169337"/>
              <a:ext cx="114505" cy="112716"/>
            </a:xfrm>
            <a:custGeom>
              <a:avLst/>
              <a:gdLst/>
              <a:ahLst/>
              <a:cxnLst/>
              <a:rect l="l" t="t" r="r" b="b"/>
              <a:pathLst>
                <a:path w="3775" h="3716" extrusionOk="0">
                  <a:moveTo>
                    <a:pt x="3775" y="1"/>
                  </a:moveTo>
                  <a:lnTo>
                    <a:pt x="3775" y="1"/>
                  </a:lnTo>
                  <a:cubicBezTo>
                    <a:pt x="2989" y="501"/>
                    <a:pt x="1917" y="1179"/>
                    <a:pt x="262" y="2322"/>
                  </a:cubicBezTo>
                  <a:cubicBezTo>
                    <a:pt x="179" y="2382"/>
                    <a:pt x="84" y="2430"/>
                    <a:pt x="0" y="2465"/>
                  </a:cubicBezTo>
                  <a:lnTo>
                    <a:pt x="1251" y="3715"/>
                  </a:lnTo>
                  <a:cubicBezTo>
                    <a:pt x="1251" y="3715"/>
                    <a:pt x="3608" y="1906"/>
                    <a:pt x="3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4"/>
            <p:cNvSpPr/>
            <p:nvPr/>
          </p:nvSpPr>
          <p:spPr>
            <a:xfrm>
              <a:off x="858739" y="1141888"/>
              <a:ext cx="142684" cy="142320"/>
            </a:xfrm>
            <a:custGeom>
              <a:avLst/>
              <a:gdLst/>
              <a:ahLst/>
              <a:cxnLst/>
              <a:rect l="l" t="t" r="r" b="b"/>
              <a:pathLst>
                <a:path w="4704" h="4692" extrusionOk="0">
                  <a:moveTo>
                    <a:pt x="1894" y="1"/>
                  </a:moveTo>
                  <a:cubicBezTo>
                    <a:pt x="1584" y="215"/>
                    <a:pt x="1322" y="465"/>
                    <a:pt x="1096" y="763"/>
                  </a:cubicBezTo>
                  <a:cubicBezTo>
                    <a:pt x="763" y="1203"/>
                    <a:pt x="513" y="1691"/>
                    <a:pt x="334" y="2215"/>
                  </a:cubicBezTo>
                  <a:cubicBezTo>
                    <a:pt x="143" y="2775"/>
                    <a:pt x="36" y="3358"/>
                    <a:pt x="12" y="3954"/>
                  </a:cubicBezTo>
                  <a:cubicBezTo>
                    <a:pt x="12" y="4037"/>
                    <a:pt x="1" y="4120"/>
                    <a:pt x="24" y="4204"/>
                  </a:cubicBezTo>
                  <a:cubicBezTo>
                    <a:pt x="36" y="4311"/>
                    <a:pt x="84" y="4406"/>
                    <a:pt x="155" y="4489"/>
                  </a:cubicBezTo>
                  <a:cubicBezTo>
                    <a:pt x="227" y="4573"/>
                    <a:pt x="310" y="4632"/>
                    <a:pt x="417" y="4668"/>
                  </a:cubicBezTo>
                  <a:cubicBezTo>
                    <a:pt x="501" y="4692"/>
                    <a:pt x="584" y="4692"/>
                    <a:pt x="667" y="4692"/>
                  </a:cubicBezTo>
                  <a:cubicBezTo>
                    <a:pt x="1203" y="4692"/>
                    <a:pt x="1751" y="4597"/>
                    <a:pt x="2263" y="4442"/>
                  </a:cubicBezTo>
                  <a:cubicBezTo>
                    <a:pt x="3203" y="4168"/>
                    <a:pt x="4144" y="3644"/>
                    <a:pt x="4704" y="2811"/>
                  </a:cubicBezTo>
                  <a:lnTo>
                    <a:pt x="4573" y="2680"/>
                  </a:lnTo>
                  <a:cubicBezTo>
                    <a:pt x="4537" y="2692"/>
                    <a:pt x="4501" y="2715"/>
                    <a:pt x="4465" y="2727"/>
                  </a:cubicBezTo>
                  <a:cubicBezTo>
                    <a:pt x="4251" y="2811"/>
                    <a:pt x="4037" y="2906"/>
                    <a:pt x="3811" y="2977"/>
                  </a:cubicBezTo>
                  <a:cubicBezTo>
                    <a:pt x="3227" y="3180"/>
                    <a:pt x="2620" y="3311"/>
                    <a:pt x="2001" y="3394"/>
                  </a:cubicBezTo>
                  <a:cubicBezTo>
                    <a:pt x="1751" y="3430"/>
                    <a:pt x="1489" y="3454"/>
                    <a:pt x="1227" y="3477"/>
                  </a:cubicBezTo>
                  <a:cubicBezTo>
                    <a:pt x="1227" y="3442"/>
                    <a:pt x="1239" y="3418"/>
                    <a:pt x="1239" y="3382"/>
                  </a:cubicBezTo>
                  <a:cubicBezTo>
                    <a:pt x="1286" y="2751"/>
                    <a:pt x="1382" y="2132"/>
                    <a:pt x="1536" y="1525"/>
                  </a:cubicBezTo>
                  <a:cubicBezTo>
                    <a:pt x="1608" y="1227"/>
                    <a:pt x="1703" y="941"/>
                    <a:pt x="1810" y="656"/>
                  </a:cubicBezTo>
                  <a:cubicBezTo>
                    <a:pt x="1870" y="477"/>
                    <a:pt x="1953" y="310"/>
                    <a:pt x="2025" y="144"/>
                  </a:cubicBezTo>
                  <a:lnTo>
                    <a:pt x="1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4"/>
            <p:cNvSpPr/>
            <p:nvPr/>
          </p:nvSpPr>
          <p:spPr>
            <a:xfrm>
              <a:off x="1192416" y="1024903"/>
              <a:ext cx="30" cy="30"/>
            </a:xfrm>
            <a:custGeom>
              <a:avLst/>
              <a:gdLst/>
              <a:ahLst/>
              <a:cxnLst/>
              <a:rect l="l" t="t" r="r" b="b"/>
              <a:pathLst>
                <a:path w="1" h="1" extrusionOk="0">
                  <a:moveTo>
                    <a:pt x="1"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4"/>
            <p:cNvSpPr/>
            <p:nvPr/>
          </p:nvSpPr>
          <p:spPr>
            <a:xfrm>
              <a:off x="915065" y="828453"/>
              <a:ext cx="399843" cy="398357"/>
            </a:xfrm>
            <a:custGeom>
              <a:avLst/>
              <a:gdLst/>
              <a:ahLst/>
              <a:cxnLst/>
              <a:rect l="l" t="t" r="r" b="b"/>
              <a:pathLst>
                <a:path w="13182" h="13133" extrusionOk="0">
                  <a:moveTo>
                    <a:pt x="7929" y="3527"/>
                  </a:moveTo>
                  <a:cubicBezTo>
                    <a:pt x="8371" y="3527"/>
                    <a:pt x="8812" y="3697"/>
                    <a:pt x="9145" y="4036"/>
                  </a:cubicBezTo>
                  <a:cubicBezTo>
                    <a:pt x="9824" y="4703"/>
                    <a:pt x="9824" y="5799"/>
                    <a:pt x="9145" y="6477"/>
                  </a:cubicBezTo>
                  <a:cubicBezTo>
                    <a:pt x="8812" y="6811"/>
                    <a:pt x="8371" y="6977"/>
                    <a:pt x="7929" y="6977"/>
                  </a:cubicBezTo>
                  <a:cubicBezTo>
                    <a:pt x="7487" y="6977"/>
                    <a:pt x="7043" y="6811"/>
                    <a:pt x="6704" y="6477"/>
                  </a:cubicBezTo>
                  <a:cubicBezTo>
                    <a:pt x="6037" y="5799"/>
                    <a:pt x="6037" y="4703"/>
                    <a:pt x="6704" y="4036"/>
                  </a:cubicBezTo>
                  <a:cubicBezTo>
                    <a:pt x="7043" y="3697"/>
                    <a:pt x="7487" y="3527"/>
                    <a:pt x="7929" y="3527"/>
                  </a:cubicBezTo>
                  <a:close/>
                  <a:moveTo>
                    <a:pt x="12657" y="0"/>
                  </a:moveTo>
                  <a:cubicBezTo>
                    <a:pt x="10978" y="36"/>
                    <a:pt x="6847" y="345"/>
                    <a:pt x="4656" y="2536"/>
                  </a:cubicBezTo>
                  <a:cubicBezTo>
                    <a:pt x="3668" y="3536"/>
                    <a:pt x="3347" y="4048"/>
                    <a:pt x="2632" y="5179"/>
                  </a:cubicBezTo>
                  <a:cubicBezTo>
                    <a:pt x="2120" y="6001"/>
                    <a:pt x="1418" y="7120"/>
                    <a:pt x="144" y="8966"/>
                  </a:cubicBezTo>
                  <a:cubicBezTo>
                    <a:pt x="1" y="9168"/>
                    <a:pt x="25" y="9442"/>
                    <a:pt x="203" y="9620"/>
                  </a:cubicBezTo>
                  <a:lnTo>
                    <a:pt x="3561" y="12978"/>
                  </a:lnTo>
                  <a:cubicBezTo>
                    <a:pt x="3656" y="13073"/>
                    <a:pt x="3787" y="13133"/>
                    <a:pt x="3930" y="13133"/>
                  </a:cubicBezTo>
                  <a:cubicBezTo>
                    <a:pt x="4025" y="13133"/>
                    <a:pt x="4132" y="13097"/>
                    <a:pt x="4216" y="13038"/>
                  </a:cubicBezTo>
                  <a:cubicBezTo>
                    <a:pt x="6061" y="11752"/>
                    <a:pt x="7180" y="11061"/>
                    <a:pt x="7990" y="10549"/>
                  </a:cubicBezTo>
                  <a:cubicBezTo>
                    <a:pt x="9133" y="9835"/>
                    <a:pt x="9645" y="9513"/>
                    <a:pt x="10645" y="8525"/>
                  </a:cubicBezTo>
                  <a:cubicBezTo>
                    <a:pt x="12836" y="6322"/>
                    <a:pt x="13145" y="2203"/>
                    <a:pt x="13181" y="524"/>
                  </a:cubicBezTo>
                  <a:cubicBezTo>
                    <a:pt x="13181" y="393"/>
                    <a:pt x="13134" y="250"/>
                    <a:pt x="13026" y="155"/>
                  </a:cubicBezTo>
                  <a:cubicBezTo>
                    <a:pt x="12931" y="60"/>
                    <a:pt x="12800" y="0"/>
                    <a:pt x="12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 name="Google Shape;422;p34"/>
          <p:cNvSpPr/>
          <p:nvPr/>
        </p:nvSpPr>
        <p:spPr>
          <a:xfrm>
            <a:off x="1518292" y="1986386"/>
            <a:ext cx="403817" cy="460478"/>
          </a:xfrm>
          <a:custGeom>
            <a:avLst/>
            <a:gdLst/>
            <a:ahLst/>
            <a:cxnLst/>
            <a:rect l="l" t="t" r="r" b="b"/>
            <a:pathLst>
              <a:path w="13313" h="15181" extrusionOk="0">
                <a:moveTo>
                  <a:pt x="5923" y="3645"/>
                </a:moveTo>
                <a:cubicBezTo>
                  <a:pt x="6033" y="3645"/>
                  <a:pt x="6143" y="3694"/>
                  <a:pt x="6216" y="3787"/>
                </a:cubicBezTo>
                <a:cubicBezTo>
                  <a:pt x="6347" y="3941"/>
                  <a:pt x="6323" y="4191"/>
                  <a:pt x="6168" y="4322"/>
                </a:cubicBezTo>
                <a:lnTo>
                  <a:pt x="5049" y="5251"/>
                </a:lnTo>
                <a:lnTo>
                  <a:pt x="6168" y="6180"/>
                </a:lnTo>
                <a:cubicBezTo>
                  <a:pt x="6323" y="6311"/>
                  <a:pt x="6347" y="6549"/>
                  <a:pt x="6216" y="6716"/>
                </a:cubicBezTo>
                <a:cubicBezTo>
                  <a:pt x="6145" y="6811"/>
                  <a:pt x="6037" y="6846"/>
                  <a:pt x="5918" y="6846"/>
                </a:cubicBezTo>
                <a:cubicBezTo>
                  <a:pt x="5835" y="6846"/>
                  <a:pt x="5752" y="6823"/>
                  <a:pt x="5680" y="6763"/>
                </a:cubicBezTo>
                <a:lnTo>
                  <a:pt x="4204" y="5537"/>
                </a:lnTo>
                <a:cubicBezTo>
                  <a:pt x="4120" y="5465"/>
                  <a:pt x="4073" y="5358"/>
                  <a:pt x="4073" y="5251"/>
                </a:cubicBezTo>
                <a:cubicBezTo>
                  <a:pt x="4073" y="5132"/>
                  <a:pt x="4120" y="5025"/>
                  <a:pt x="4204" y="4953"/>
                </a:cubicBezTo>
                <a:lnTo>
                  <a:pt x="5680" y="3739"/>
                </a:lnTo>
                <a:cubicBezTo>
                  <a:pt x="5749" y="3676"/>
                  <a:pt x="5836" y="3645"/>
                  <a:pt x="5923" y="3645"/>
                </a:cubicBezTo>
                <a:close/>
                <a:moveTo>
                  <a:pt x="9052" y="3645"/>
                </a:moveTo>
                <a:cubicBezTo>
                  <a:pt x="9138" y="3645"/>
                  <a:pt x="9226" y="3676"/>
                  <a:pt x="9300" y="3739"/>
                </a:cubicBezTo>
                <a:lnTo>
                  <a:pt x="10764" y="4953"/>
                </a:lnTo>
                <a:cubicBezTo>
                  <a:pt x="10859" y="5025"/>
                  <a:pt x="10907" y="5132"/>
                  <a:pt x="10907" y="5251"/>
                </a:cubicBezTo>
                <a:cubicBezTo>
                  <a:pt x="10907" y="5358"/>
                  <a:pt x="10859" y="5465"/>
                  <a:pt x="10764" y="5537"/>
                </a:cubicBezTo>
                <a:lnTo>
                  <a:pt x="9300" y="6763"/>
                </a:lnTo>
                <a:cubicBezTo>
                  <a:pt x="9228" y="6823"/>
                  <a:pt x="9145" y="6846"/>
                  <a:pt x="9050" y="6846"/>
                </a:cubicBezTo>
                <a:cubicBezTo>
                  <a:pt x="8943" y="6846"/>
                  <a:pt x="8835" y="6811"/>
                  <a:pt x="8764" y="6716"/>
                </a:cubicBezTo>
                <a:cubicBezTo>
                  <a:pt x="8621" y="6549"/>
                  <a:pt x="8645" y="6311"/>
                  <a:pt x="8812" y="6180"/>
                </a:cubicBezTo>
                <a:lnTo>
                  <a:pt x="9931" y="5251"/>
                </a:lnTo>
                <a:lnTo>
                  <a:pt x="8812" y="4322"/>
                </a:lnTo>
                <a:cubicBezTo>
                  <a:pt x="8645" y="4191"/>
                  <a:pt x="8621" y="3941"/>
                  <a:pt x="8764" y="3787"/>
                </a:cubicBezTo>
                <a:cubicBezTo>
                  <a:pt x="8837" y="3694"/>
                  <a:pt x="8943" y="3645"/>
                  <a:pt x="9052" y="3645"/>
                </a:cubicBezTo>
                <a:close/>
                <a:moveTo>
                  <a:pt x="8186" y="2449"/>
                </a:moveTo>
                <a:cubicBezTo>
                  <a:pt x="8224" y="2449"/>
                  <a:pt x="8262" y="2454"/>
                  <a:pt x="8300" y="2465"/>
                </a:cubicBezTo>
                <a:cubicBezTo>
                  <a:pt x="8502" y="2513"/>
                  <a:pt x="8609" y="2727"/>
                  <a:pt x="8562" y="2929"/>
                </a:cubicBezTo>
                <a:lnTo>
                  <a:pt x="7157" y="7775"/>
                </a:lnTo>
                <a:cubicBezTo>
                  <a:pt x="7109" y="7942"/>
                  <a:pt x="6954" y="8049"/>
                  <a:pt x="6787" y="8049"/>
                </a:cubicBezTo>
                <a:cubicBezTo>
                  <a:pt x="6752" y="8049"/>
                  <a:pt x="6716" y="8049"/>
                  <a:pt x="6680" y="8037"/>
                </a:cubicBezTo>
                <a:cubicBezTo>
                  <a:pt x="6478" y="7978"/>
                  <a:pt x="6359" y="7763"/>
                  <a:pt x="6418" y="7561"/>
                </a:cubicBezTo>
                <a:lnTo>
                  <a:pt x="7823" y="2715"/>
                </a:lnTo>
                <a:cubicBezTo>
                  <a:pt x="7872" y="2550"/>
                  <a:pt x="8023" y="2449"/>
                  <a:pt x="8186" y="2449"/>
                </a:cubicBezTo>
                <a:close/>
                <a:moveTo>
                  <a:pt x="7442" y="0"/>
                </a:moveTo>
                <a:cubicBezTo>
                  <a:pt x="6121" y="0"/>
                  <a:pt x="4799" y="417"/>
                  <a:pt x="3716" y="1167"/>
                </a:cubicBezTo>
                <a:cubicBezTo>
                  <a:pt x="2561" y="1965"/>
                  <a:pt x="1751" y="3084"/>
                  <a:pt x="1370" y="4394"/>
                </a:cubicBezTo>
                <a:cubicBezTo>
                  <a:pt x="1227" y="4906"/>
                  <a:pt x="1144" y="5334"/>
                  <a:pt x="1084" y="5715"/>
                </a:cubicBezTo>
                <a:cubicBezTo>
                  <a:pt x="942" y="6501"/>
                  <a:pt x="834" y="7073"/>
                  <a:pt x="215" y="7989"/>
                </a:cubicBezTo>
                <a:cubicBezTo>
                  <a:pt x="49" y="8228"/>
                  <a:pt x="1" y="8466"/>
                  <a:pt x="60" y="8680"/>
                </a:cubicBezTo>
                <a:cubicBezTo>
                  <a:pt x="156" y="9025"/>
                  <a:pt x="477" y="9168"/>
                  <a:pt x="739" y="9287"/>
                </a:cubicBezTo>
                <a:cubicBezTo>
                  <a:pt x="834" y="9323"/>
                  <a:pt x="977" y="9394"/>
                  <a:pt x="1013" y="9430"/>
                </a:cubicBezTo>
                <a:cubicBezTo>
                  <a:pt x="1168" y="9633"/>
                  <a:pt x="1156" y="10180"/>
                  <a:pt x="1144" y="10656"/>
                </a:cubicBezTo>
                <a:cubicBezTo>
                  <a:pt x="1132" y="11347"/>
                  <a:pt x="1108" y="12061"/>
                  <a:pt x="1453" y="12585"/>
                </a:cubicBezTo>
                <a:cubicBezTo>
                  <a:pt x="1930" y="13300"/>
                  <a:pt x="2668" y="13312"/>
                  <a:pt x="3263" y="13312"/>
                </a:cubicBezTo>
                <a:cubicBezTo>
                  <a:pt x="3966" y="13323"/>
                  <a:pt x="4287" y="13323"/>
                  <a:pt x="4359" y="14097"/>
                </a:cubicBezTo>
                <a:cubicBezTo>
                  <a:pt x="4359" y="14121"/>
                  <a:pt x="4359" y="14205"/>
                  <a:pt x="4359" y="14276"/>
                </a:cubicBezTo>
                <a:cubicBezTo>
                  <a:pt x="4382" y="14788"/>
                  <a:pt x="4394" y="14859"/>
                  <a:pt x="4418" y="14931"/>
                </a:cubicBezTo>
                <a:cubicBezTo>
                  <a:pt x="4466" y="15086"/>
                  <a:pt x="4609" y="15181"/>
                  <a:pt x="4763" y="15181"/>
                </a:cubicBezTo>
                <a:lnTo>
                  <a:pt x="11312" y="15181"/>
                </a:lnTo>
                <a:cubicBezTo>
                  <a:pt x="11443" y="15181"/>
                  <a:pt x="11562" y="15121"/>
                  <a:pt x="11621" y="15014"/>
                </a:cubicBezTo>
                <a:cubicBezTo>
                  <a:pt x="11693" y="14907"/>
                  <a:pt x="11705" y="14764"/>
                  <a:pt x="11645" y="14657"/>
                </a:cubicBezTo>
                <a:cubicBezTo>
                  <a:pt x="10824" y="12942"/>
                  <a:pt x="11490" y="11192"/>
                  <a:pt x="12217" y="9335"/>
                </a:cubicBezTo>
                <a:cubicBezTo>
                  <a:pt x="12645" y="8204"/>
                  <a:pt x="13098" y="7037"/>
                  <a:pt x="13193" y="5846"/>
                </a:cubicBezTo>
                <a:cubicBezTo>
                  <a:pt x="13312" y="4489"/>
                  <a:pt x="12943" y="3287"/>
                  <a:pt x="12062" y="2191"/>
                </a:cubicBezTo>
                <a:cubicBezTo>
                  <a:pt x="10931" y="774"/>
                  <a:pt x="9288" y="0"/>
                  <a:pt x="7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34"/>
          <p:cNvGrpSpPr/>
          <p:nvPr/>
        </p:nvGrpSpPr>
        <p:grpSpPr>
          <a:xfrm>
            <a:off x="7190734" y="1989677"/>
            <a:ext cx="431782" cy="457187"/>
            <a:chOff x="-1611775" y="1332800"/>
            <a:chExt cx="469175" cy="492075"/>
          </a:xfrm>
        </p:grpSpPr>
        <p:sp>
          <p:nvSpPr>
            <p:cNvPr id="424" name="Google Shape;424;p34"/>
            <p:cNvSpPr/>
            <p:nvPr/>
          </p:nvSpPr>
          <p:spPr>
            <a:xfrm>
              <a:off x="-1581150" y="1758225"/>
              <a:ext cx="107025" cy="66650"/>
            </a:xfrm>
            <a:custGeom>
              <a:avLst/>
              <a:gdLst/>
              <a:ahLst/>
              <a:cxnLst/>
              <a:rect l="l" t="t" r="r" b="b"/>
              <a:pathLst>
                <a:path w="4281" h="2666" extrusionOk="0">
                  <a:moveTo>
                    <a:pt x="572" y="0"/>
                  </a:moveTo>
                  <a:cubicBezTo>
                    <a:pt x="516" y="0"/>
                    <a:pt x="459" y="9"/>
                    <a:pt x="404" y="29"/>
                  </a:cubicBezTo>
                  <a:cubicBezTo>
                    <a:pt x="140" y="122"/>
                    <a:pt x="0" y="417"/>
                    <a:pt x="93" y="680"/>
                  </a:cubicBezTo>
                  <a:cubicBezTo>
                    <a:pt x="357" y="1425"/>
                    <a:pt x="900" y="2030"/>
                    <a:pt x="1598" y="2371"/>
                  </a:cubicBezTo>
                  <a:cubicBezTo>
                    <a:pt x="2017" y="2573"/>
                    <a:pt x="2451" y="2666"/>
                    <a:pt x="2901" y="2666"/>
                  </a:cubicBezTo>
                  <a:cubicBezTo>
                    <a:pt x="3226" y="2666"/>
                    <a:pt x="3552" y="2619"/>
                    <a:pt x="3862" y="2511"/>
                  </a:cubicBezTo>
                  <a:cubicBezTo>
                    <a:pt x="4141" y="2417"/>
                    <a:pt x="4281" y="2123"/>
                    <a:pt x="4188" y="1859"/>
                  </a:cubicBezTo>
                  <a:cubicBezTo>
                    <a:pt x="4114" y="1651"/>
                    <a:pt x="3915" y="1520"/>
                    <a:pt x="3705" y="1520"/>
                  </a:cubicBezTo>
                  <a:cubicBezTo>
                    <a:pt x="3649" y="1520"/>
                    <a:pt x="3592" y="1529"/>
                    <a:pt x="3536" y="1549"/>
                  </a:cubicBezTo>
                  <a:cubicBezTo>
                    <a:pt x="3326" y="1621"/>
                    <a:pt x="3111" y="1657"/>
                    <a:pt x="2897" y="1657"/>
                  </a:cubicBezTo>
                  <a:cubicBezTo>
                    <a:pt x="2605" y="1657"/>
                    <a:pt x="2316" y="1590"/>
                    <a:pt x="2048" y="1456"/>
                  </a:cubicBezTo>
                  <a:cubicBezTo>
                    <a:pt x="1582" y="1239"/>
                    <a:pt x="1226" y="836"/>
                    <a:pt x="1055" y="339"/>
                  </a:cubicBezTo>
                  <a:cubicBezTo>
                    <a:pt x="981" y="131"/>
                    <a:pt x="782"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4"/>
            <p:cNvSpPr/>
            <p:nvPr/>
          </p:nvSpPr>
          <p:spPr>
            <a:xfrm>
              <a:off x="-1303525" y="1480925"/>
              <a:ext cx="86875" cy="87275"/>
            </a:xfrm>
            <a:custGeom>
              <a:avLst/>
              <a:gdLst/>
              <a:ahLst/>
              <a:cxnLst/>
              <a:rect l="l" t="t" r="r" b="b"/>
              <a:pathLst>
                <a:path w="3475" h="3491" extrusionOk="0">
                  <a:moveTo>
                    <a:pt x="512" y="1"/>
                  </a:moveTo>
                  <a:cubicBezTo>
                    <a:pt x="233" y="1"/>
                    <a:pt x="0" y="233"/>
                    <a:pt x="0" y="512"/>
                  </a:cubicBezTo>
                  <a:cubicBezTo>
                    <a:pt x="0" y="792"/>
                    <a:pt x="233" y="1024"/>
                    <a:pt x="512" y="1024"/>
                  </a:cubicBezTo>
                  <a:cubicBezTo>
                    <a:pt x="1582" y="1024"/>
                    <a:pt x="2451" y="1908"/>
                    <a:pt x="2435" y="2978"/>
                  </a:cubicBezTo>
                  <a:cubicBezTo>
                    <a:pt x="2435" y="3258"/>
                    <a:pt x="2668" y="3490"/>
                    <a:pt x="2947" y="3490"/>
                  </a:cubicBezTo>
                  <a:cubicBezTo>
                    <a:pt x="3226" y="3490"/>
                    <a:pt x="3459" y="3273"/>
                    <a:pt x="3459" y="2994"/>
                  </a:cubicBezTo>
                  <a:cubicBezTo>
                    <a:pt x="3474" y="1350"/>
                    <a:pt x="2156" y="16"/>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4"/>
            <p:cNvSpPr/>
            <p:nvPr/>
          </p:nvSpPr>
          <p:spPr>
            <a:xfrm>
              <a:off x="-1611775" y="1332800"/>
              <a:ext cx="291975" cy="424600"/>
            </a:xfrm>
            <a:custGeom>
              <a:avLst/>
              <a:gdLst/>
              <a:ahLst/>
              <a:cxnLst/>
              <a:rect l="l" t="t" r="r" b="b"/>
              <a:pathLst>
                <a:path w="11679" h="16984" extrusionOk="0">
                  <a:moveTo>
                    <a:pt x="5832" y="1288"/>
                  </a:moveTo>
                  <a:cubicBezTo>
                    <a:pt x="8654" y="1288"/>
                    <a:pt x="10391" y="2219"/>
                    <a:pt x="10391" y="2731"/>
                  </a:cubicBezTo>
                  <a:cubicBezTo>
                    <a:pt x="10391" y="3242"/>
                    <a:pt x="8654" y="4173"/>
                    <a:pt x="5832" y="4173"/>
                  </a:cubicBezTo>
                  <a:cubicBezTo>
                    <a:pt x="3009" y="4173"/>
                    <a:pt x="1287" y="3242"/>
                    <a:pt x="1287" y="2731"/>
                  </a:cubicBezTo>
                  <a:cubicBezTo>
                    <a:pt x="1287" y="2219"/>
                    <a:pt x="3009" y="1288"/>
                    <a:pt x="5832" y="1288"/>
                  </a:cubicBezTo>
                  <a:close/>
                  <a:moveTo>
                    <a:pt x="10097" y="5771"/>
                  </a:moveTo>
                  <a:cubicBezTo>
                    <a:pt x="10283" y="5926"/>
                    <a:pt x="10391" y="6081"/>
                    <a:pt x="10391" y="6205"/>
                  </a:cubicBezTo>
                  <a:cubicBezTo>
                    <a:pt x="10391" y="6701"/>
                    <a:pt x="8654" y="7632"/>
                    <a:pt x="5832" y="7632"/>
                  </a:cubicBezTo>
                  <a:cubicBezTo>
                    <a:pt x="3009" y="7632"/>
                    <a:pt x="1287" y="6701"/>
                    <a:pt x="1287" y="6205"/>
                  </a:cubicBezTo>
                  <a:cubicBezTo>
                    <a:pt x="1287" y="6081"/>
                    <a:pt x="1380" y="5926"/>
                    <a:pt x="1582" y="5771"/>
                  </a:cubicBezTo>
                  <a:cubicBezTo>
                    <a:pt x="2714" y="6313"/>
                    <a:pt x="4312" y="6593"/>
                    <a:pt x="5832" y="6593"/>
                  </a:cubicBezTo>
                  <a:cubicBezTo>
                    <a:pt x="7367" y="6593"/>
                    <a:pt x="8949" y="6313"/>
                    <a:pt x="10097" y="5771"/>
                  </a:cubicBezTo>
                  <a:close/>
                  <a:moveTo>
                    <a:pt x="5832" y="1"/>
                  </a:moveTo>
                  <a:cubicBezTo>
                    <a:pt x="3009" y="1"/>
                    <a:pt x="0" y="963"/>
                    <a:pt x="0" y="2731"/>
                  </a:cubicBezTo>
                  <a:lnTo>
                    <a:pt x="0" y="4127"/>
                  </a:lnTo>
                  <a:lnTo>
                    <a:pt x="0" y="4158"/>
                  </a:lnTo>
                  <a:cubicBezTo>
                    <a:pt x="62" y="4483"/>
                    <a:pt x="233" y="4778"/>
                    <a:pt x="496" y="5042"/>
                  </a:cubicBezTo>
                  <a:cubicBezTo>
                    <a:pt x="171" y="5383"/>
                    <a:pt x="0" y="5755"/>
                    <a:pt x="0" y="6189"/>
                  </a:cubicBezTo>
                  <a:lnTo>
                    <a:pt x="0" y="7601"/>
                  </a:lnTo>
                  <a:lnTo>
                    <a:pt x="0" y="7632"/>
                  </a:lnTo>
                  <a:cubicBezTo>
                    <a:pt x="62" y="7957"/>
                    <a:pt x="233" y="8252"/>
                    <a:pt x="496" y="8500"/>
                  </a:cubicBezTo>
                  <a:cubicBezTo>
                    <a:pt x="171" y="8841"/>
                    <a:pt x="0" y="9229"/>
                    <a:pt x="0" y="9663"/>
                  </a:cubicBezTo>
                  <a:lnTo>
                    <a:pt x="0" y="11059"/>
                  </a:lnTo>
                  <a:lnTo>
                    <a:pt x="0" y="11090"/>
                  </a:lnTo>
                  <a:cubicBezTo>
                    <a:pt x="62" y="11416"/>
                    <a:pt x="233" y="11711"/>
                    <a:pt x="496" y="11974"/>
                  </a:cubicBezTo>
                  <a:cubicBezTo>
                    <a:pt x="171" y="12300"/>
                    <a:pt x="0" y="12688"/>
                    <a:pt x="0" y="13122"/>
                  </a:cubicBezTo>
                  <a:lnTo>
                    <a:pt x="0" y="14533"/>
                  </a:lnTo>
                  <a:lnTo>
                    <a:pt x="0" y="14564"/>
                  </a:lnTo>
                  <a:cubicBezTo>
                    <a:pt x="310" y="16100"/>
                    <a:pt x="3009" y="16937"/>
                    <a:pt x="5583" y="16984"/>
                  </a:cubicBezTo>
                  <a:cubicBezTo>
                    <a:pt x="5692" y="16875"/>
                    <a:pt x="5832" y="16782"/>
                    <a:pt x="5971" y="16705"/>
                  </a:cubicBezTo>
                  <a:lnTo>
                    <a:pt x="5971" y="14564"/>
                  </a:lnTo>
                  <a:lnTo>
                    <a:pt x="5832" y="14564"/>
                  </a:lnTo>
                  <a:cubicBezTo>
                    <a:pt x="3009" y="14564"/>
                    <a:pt x="1287" y="13634"/>
                    <a:pt x="1287" y="13122"/>
                  </a:cubicBezTo>
                  <a:cubicBezTo>
                    <a:pt x="1287" y="13014"/>
                    <a:pt x="1380" y="12858"/>
                    <a:pt x="1582" y="12703"/>
                  </a:cubicBezTo>
                  <a:cubicBezTo>
                    <a:pt x="2714" y="13246"/>
                    <a:pt x="4312" y="13525"/>
                    <a:pt x="5832" y="13525"/>
                  </a:cubicBezTo>
                  <a:lnTo>
                    <a:pt x="5971" y="13525"/>
                  </a:lnTo>
                  <a:lnTo>
                    <a:pt x="5971" y="11090"/>
                  </a:lnTo>
                  <a:cubicBezTo>
                    <a:pt x="5925" y="11090"/>
                    <a:pt x="5878" y="11106"/>
                    <a:pt x="5832" y="11106"/>
                  </a:cubicBezTo>
                  <a:cubicBezTo>
                    <a:pt x="3009" y="11106"/>
                    <a:pt x="1287" y="10175"/>
                    <a:pt x="1287" y="9663"/>
                  </a:cubicBezTo>
                  <a:cubicBezTo>
                    <a:pt x="1287" y="9539"/>
                    <a:pt x="1380" y="9400"/>
                    <a:pt x="1582" y="9245"/>
                  </a:cubicBezTo>
                  <a:cubicBezTo>
                    <a:pt x="2714" y="9772"/>
                    <a:pt x="4312" y="10051"/>
                    <a:pt x="5832" y="10051"/>
                  </a:cubicBezTo>
                  <a:lnTo>
                    <a:pt x="6142" y="10051"/>
                  </a:lnTo>
                  <a:cubicBezTo>
                    <a:pt x="6343" y="9741"/>
                    <a:pt x="6700" y="9524"/>
                    <a:pt x="7103" y="9524"/>
                  </a:cubicBezTo>
                  <a:lnTo>
                    <a:pt x="9368" y="9524"/>
                  </a:lnTo>
                  <a:cubicBezTo>
                    <a:pt x="9616" y="9446"/>
                    <a:pt x="9864" y="9353"/>
                    <a:pt x="10097" y="9245"/>
                  </a:cubicBezTo>
                  <a:cubicBezTo>
                    <a:pt x="10221" y="9338"/>
                    <a:pt x="10314" y="9446"/>
                    <a:pt x="10360" y="9524"/>
                  </a:cubicBezTo>
                  <a:lnTo>
                    <a:pt x="11679" y="9524"/>
                  </a:lnTo>
                  <a:cubicBezTo>
                    <a:pt x="11632" y="9152"/>
                    <a:pt x="11462" y="8810"/>
                    <a:pt x="11182" y="8516"/>
                  </a:cubicBezTo>
                  <a:cubicBezTo>
                    <a:pt x="11431" y="8252"/>
                    <a:pt x="11617" y="7957"/>
                    <a:pt x="11679" y="7632"/>
                  </a:cubicBezTo>
                  <a:lnTo>
                    <a:pt x="11679" y="6189"/>
                  </a:lnTo>
                  <a:cubicBezTo>
                    <a:pt x="11679" y="5771"/>
                    <a:pt x="11493" y="5383"/>
                    <a:pt x="11182" y="5042"/>
                  </a:cubicBezTo>
                  <a:cubicBezTo>
                    <a:pt x="11431" y="4778"/>
                    <a:pt x="11617" y="4483"/>
                    <a:pt x="11679" y="4158"/>
                  </a:cubicBezTo>
                  <a:lnTo>
                    <a:pt x="11679" y="2731"/>
                  </a:lnTo>
                  <a:cubicBezTo>
                    <a:pt x="11679" y="963"/>
                    <a:pt x="8670" y="1"/>
                    <a:pt x="5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4"/>
            <p:cNvSpPr/>
            <p:nvPr/>
          </p:nvSpPr>
          <p:spPr>
            <a:xfrm>
              <a:off x="-1466375" y="1586775"/>
              <a:ext cx="323775" cy="214850"/>
            </a:xfrm>
            <a:custGeom>
              <a:avLst/>
              <a:gdLst/>
              <a:ahLst/>
              <a:cxnLst/>
              <a:rect l="l" t="t" r="r" b="b"/>
              <a:pathLst>
                <a:path w="12951" h="8594" extrusionOk="0">
                  <a:moveTo>
                    <a:pt x="10965" y="1086"/>
                  </a:moveTo>
                  <a:lnTo>
                    <a:pt x="10965" y="7104"/>
                  </a:lnTo>
                  <a:lnTo>
                    <a:pt x="1970" y="7104"/>
                  </a:lnTo>
                  <a:lnTo>
                    <a:pt x="1970" y="1086"/>
                  </a:lnTo>
                  <a:close/>
                  <a:moveTo>
                    <a:pt x="1287" y="1"/>
                  </a:moveTo>
                  <a:cubicBezTo>
                    <a:pt x="1008" y="1"/>
                    <a:pt x="791" y="233"/>
                    <a:pt x="791" y="497"/>
                  </a:cubicBezTo>
                  <a:lnTo>
                    <a:pt x="791" y="7011"/>
                  </a:lnTo>
                  <a:lnTo>
                    <a:pt x="589" y="7058"/>
                  </a:lnTo>
                  <a:cubicBezTo>
                    <a:pt x="248" y="7151"/>
                    <a:pt x="0" y="7461"/>
                    <a:pt x="0" y="7818"/>
                  </a:cubicBezTo>
                  <a:cubicBezTo>
                    <a:pt x="0" y="8252"/>
                    <a:pt x="341" y="8593"/>
                    <a:pt x="776" y="8593"/>
                  </a:cubicBezTo>
                  <a:lnTo>
                    <a:pt x="12175" y="8593"/>
                  </a:lnTo>
                  <a:cubicBezTo>
                    <a:pt x="12609" y="8593"/>
                    <a:pt x="12951" y="8252"/>
                    <a:pt x="12951" y="7818"/>
                  </a:cubicBezTo>
                  <a:cubicBezTo>
                    <a:pt x="12951" y="7461"/>
                    <a:pt x="12702" y="7151"/>
                    <a:pt x="12346" y="7058"/>
                  </a:cubicBezTo>
                  <a:lnTo>
                    <a:pt x="12160" y="7011"/>
                  </a:lnTo>
                  <a:lnTo>
                    <a:pt x="12160" y="497"/>
                  </a:lnTo>
                  <a:cubicBezTo>
                    <a:pt x="12160" y="233"/>
                    <a:pt x="11942" y="1"/>
                    <a:pt x="11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71809489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xfrm>
            <a:off x="320624" y="1615076"/>
            <a:ext cx="8502751" cy="273285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BE" sz="1400" dirty="0"/>
              <a:t>Quand le processus enfant est créé par la fonction enveloppe clone(), il débute son</a:t>
            </a:r>
          </a:p>
          <a:p>
            <a:pPr marL="0" lvl="0" indent="0" algn="l" rtl="0">
              <a:spcBef>
                <a:spcPts val="0"/>
              </a:spcBef>
              <a:spcAft>
                <a:spcPts val="0"/>
              </a:spcAft>
              <a:buNone/>
            </a:pPr>
            <a:r>
              <a:rPr lang="fr-BE" sz="1400" dirty="0"/>
              <a:t>exécution par un appel à la fonction vers laquelle pointe l’argument fn (cela est dif-</a:t>
            </a:r>
          </a:p>
          <a:p>
            <a:pPr marL="0" lvl="0" indent="0" algn="l" rtl="0">
              <a:spcBef>
                <a:spcPts val="0"/>
              </a:spcBef>
              <a:spcAft>
                <a:spcPts val="0"/>
              </a:spcAft>
              <a:buNone/>
            </a:pPr>
            <a:r>
              <a:rPr lang="fr-BE" sz="1400" dirty="0"/>
              <a:t>férent de fork(2), pour lequel l’exécution continue dans le processus enfant à partir</a:t>
            </a:r>
          </a:p>
          <a:p>
            <a:pPr marL="0" lvl="0" indent="0" algn="l" rtl="0">
              <a:spcBef>
                <a:spcPts val="0"/>
              </a:spcBef>
              <a:spcAft>
                <a:spcPts val="0"/>
              </a:spcAft>
              <a:buNone/>
            </a:pPr>
            <a:r>
              <a:rPr lang="fr-BE" sz="1400" dirty="0"/>
              <a:t>du moment de l’appel de fork(2)). L’argument arg est passé comme argument de la</a:t>
            </a:r>
          </a:p>
          <a:p>
            <a:pPr marL="0" lvl="0" indent="0" algn="l" rtl="0">
              <a:spcBef>
                <a:spcPts val="0"/>
              </a:spcBef>
              <a:spcAft>
                <a:spcPts val="0"/>
              </a:spcAft>
              <a:buNone/>
            </a:pPr>
            <a:r>
              <a:rPr lang="fr-BE" sz="1400" dirty="0"/>
              <a:t>fonction fn.</a:t>
            </a:r>
          </a:p>
          <a:p>
            <a:pPr marL="0" lvl="0" indent="0" algn="l" rtl="0">
              <a:spcBef>
                <a:spcPts val="0"/>
              </a:spcBef>
              <a:spcAft>
                <a:spcPts val="0"/>
              </a:spcAft>
              <a:buNone/>
            </a:pPr>
            <a:endParaRPr lang="fr-BE" sz="1400" dirty="0"/>
          </a:p>
          <a:p>
            <a:pPr marL="0" lvl="0" indent="0" algn="l" rtl="0">
              <a:spcBef>
                <a:spcPts val="0"/>
              </a:spcBef>
              <a:spcAft>
                <a:spcPts val="0"/>
              </a:spcAft>
              <a:buNone/>
            </a:pPr>
            <a:r>
              <a:rPr lang="fr-BE" sz="1400" dirty="0"/>
              <a:t>Quand la fonction fn(arg) renvoie, le processus enfant se termine. La valeur en-</a:t>
            </a:r>
          </a:p>
          <a:p>
            <a:pPr marL="0" lvl="0" indent="0" algn="l" rtl="0">
              <a:spcBef>
                <a:spcPts val="0"/>
              </a:spcBef>
              <a:spcAft>
                <a:spcPts val="0"/>
              </a:spcAft>
              <a:buNone/>
            </a:pPr>
            <a:r>
              <a:rPr lang="fr-BE" sz="1400" dirty="0"/>
              <a:t>tière renvoyée par fn est utilisée comme code de retour du processus enfant. Ce</a:t>
            </a:r>
          </a:p>
          <a:p>
            <a:pPr marL="0" lvl="0" indent="0" algn="l" rtl="0">
              <a:spcBef>
                <a:spcPts val="0"/>
              </a:spcBef>
              <a:spcAft>
                <a:spcPts val="0"/>
              </a:spcAft>
              <a:buNone/>
            </a:pPr>
            <a:r>
              <a:rPr lang="fr-BE" sz="1400" dirty="0"/>
              <a:t>dernier peut également se terminer de manière explicite en invoquant la fonction</a:t>
            </a:r>
          </a:p>
          <a:p>
            <a:pPr marL="0" lvl="0" indent="0" algn="l" rtl="0">
              <a:spcBef>
                <a:spcPts val="0"/>
              </a:spcBef>
              <a:spcAft>
                <a:spcPts val="0"/>
              </a:spcAft>
              <a:buNone/>
            </a:pPr>
            <a:r>
              <a:rPr lang="fr-BE" sz="1400" dirty="0"/>
              <a:t>exit(2) ou après la réception d’un signal fatal.</a:t>
            </a:r>
          </a:p>
          <a:p>
            <a:pPr marL="0" lvl="0" indent="0" algn="l" rtl="0">
              <a:spcBef>
                <a:spcPts val="0"/>
              </a:spcBef>
              <a:spcAft>
                <a:spcPts val="0"/>
              </a:spcAft>
              <a:buNone/>
            </a:pPr>
            <a:endParaRPr lang="fr-BE" sz="1400" dirty="0"/>
          </a:p>
          <a:p>
            <a:pPr marL="0" lvl="0" indent="0" algn="l" rtl="0">
              <a:spcBef>
                <a:spcPts val="0"/>
              </a:spcBef>
              <a:spcAft>
                <a:spcPts val="0"/>
              </a:spcAft>
              <a:buNone/>
            </a:pPr>
            <a:r>
              <a:rPr lang="fr-BE" sz="1400" dirty="0"/>
              <a:t>L’argument stack indique l’emplacement de la pile utilisée par le processus enfant.</a:t>
            </a:r>
          </a:p>
          <a:p>
            <a:pPr marL="0" lvl="0" indent="0" algn="l" rtl="0">
              <a:spcBef>
                <a:spcPts val="0"/>
              </a:spcBef>
              <a:spcAft>
                <a:spcPts val="0"/>
              </a:spcAft>
              <a:buNone/>
            </a:pPr>
            <a:r>
              <a:rPr lang="fr-BE" sz="1400" dirty="0"/>
              <a:t>Comme les processus enfant et appelant peuvent partager de la mémoire, il n’est</a:t>
            </a:r>
          </a:p>
          <a:p>
            <a:pPr marL="0" lvl="0" indent="0" algn="l" rtl="0">
              <a:spcBef>
                <a:spcPts val="0"/>
              </a:spcBef>
              <a:spcAft>
                <a:spcPts val="0"/>
              </a:spcAft>
              <a:buNone/>
            </a:pPr>
            <a:r>
              <a:rPr lang="fr-BE" sz="1400" dirty="0"/>
              <a:t>généralement pas possible pour l’enfant d’utiliser la même pile que son parent</a:t>
            </a:r>
          </a:p>
          <a:p>
            <a:pPr marL="0" lvl="0" indent="0" algn="l" rtl="0">
              <a:spcBef>
                <a:spcPts val="0"/>
              </a:spcBef>
              <a:spcAft>
                <a:spcPts val="0"/>
              </a:spcAft>
              <a:buNone/>
            </a:pPr>
            <a:r>
              <a:rPr lang="fr-BE" sz="1400" dirty="0"/>
              <a:t>Remarquez que clone() ne fournit aucun moyen pour que l’appelant</a:t>
            </a:r>
          </a:p>
          <a:p>
            <a:pPr marL="0" lvl="0" indent="0" algn="l" rtl="0">
              <a:spcBef>
                <a:spcPts val="0"/>
              </a:spcBef>
              <a:spcAft>
                <a:spcPts val="0"/>
              </a:spcAft>
              <a:buNone/>
            </a:pPr>
            <a:r>
              <a:rPr lang="fr-BE" sz="1400" dirty="0"/>
              <a:t>puisse informer le noyau de la taille de la zone de la pile.</a:t>
            </a:r>
          </a:p>
        </p:txBody>
      </p:sp>
      <p:sp>
        <p:nvSpPr>
          <p:cNvPr id="362" name="Google Shape;362;p30"/>
          <p:cNvSpPr txBox="1">
            <a:spLocks noGrp="1"/>
          </p:cNvSpPr>
          <p:nvPr>
            <p:ph type="title"/>
          </p:nvPr>
        </p:nvSpPr>
        <p:spPr>
          <a:xfrm>
            <a:off x="544950" y="485700"/>
            <a:ext cx="561455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chemeClr val="dk2"/>
                </a:solidFill>
              </a:rPr>
              <a:t>Fonctionnement</a:t>
            </a:r>
            <a:endParaRPr dirty="0">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139183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6"/>
          <p:cNvSpPr txBox="1">
            <a:spLocks noGrp="1"/>
          </p:cNvSpPr>
          <p:nvPr>
            <p:ph type="title"/>
          </p:nvPr>
        </p:nvSpPr>
        <p:spPr>
          <a:xfrm>
            <a:off x="3164287" y="396400"/>
            <a:ext cx="2688125" cy="53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Particularités</a:t>
            </a:r>
            <a:endParaRPr dirty="0"/>
          </a:p>
        </p:txBody>
      </p:sp>
      <p:sp>
        <p:nvSpPr>
          <p:cNvPr id="453" name="Google Shape;453;p36"/>
          <p:cNvSpPr txBox="1">
            <a:spLocks noGrp="1"/>
          </p:cNvSpPr>
          <p:nvPr>
            <p:ph type="subTitle" idx="1"/>
          </p:nvPr>
        </p:nvSpPr>
        <p:spPr>
          <a:xfrm>
            <a:off x="1874518" y="1593987"/>
            <a:ext cx="5394963" cy="2257625"/>
          </a:xfrm>
          <a:prstGeom prst="rect">
            <a:avLst/>
          </a:prstGeom>
        </p:spPr>
        <p:txBody>
          <a:bodyPr spcFirstLastPara="1" wrap="square" lIns="91425" tIns="0" rIns="91425" bIns="91425" anchor="t" anchorCtr="0">
            <a:noAutofit/>
          </a:bodyPr>
          <a:lstStyle/>
          <a:p>
            <a:pPr algn="l"/>
            <a:r>
              <a:rPr lang="fr-BE" b="0" i="0" dirty="0">
                <a:effectLst/>
                <a:latin typeface="Helvetica" pitchFamily="2" charset="0"/>
              </a:rPr>
              <a:t>L’appel système clone3() fournit un sur-ensemble de la</a:t>
            </a:r>
            <a:r>
              <a:rPr lang="fr-FR" dirty="0">
                <a:latin typeface="Helvetica" pitchFamily="2" charset="0"/>
              </a:rPr>
              <a:t> </a:t>
            </a:r>
            <a:r>
              <a:rPr lang="fr-BE" b="0" i="0" dirty="0">
                <a:effectLst/>
                <a:latin typeface="Helvetica" pitchFamily="2" charset="0"/>
              </a:rPr>
              <a:t>fonctionnalité de l’ancienne</a:t>
            </a:r>
            <a:r>
              <a:rPr lang="fr-FR" dirty="0">
                <a:latin typeface="Helvetica" pitchFamily="2" charset="0"/>
              </a:rPr>
              <a:t> </a:t>
            </a:r>
            <a:r>
              <a:rPr lang="fr-BE" b="0" i="0" dirty="0">
                <a:effectLst/>
                <a:latin typeface="Helvetica" pitchFamily="2" charset="0"/>
              </a:rPr>
              <a:t>interface de clone(). Il offre</a:t>
            </a:r>
            <a:r>
              <a:rPr lang="fr-FR" b="0" i="0" dirty="0">
                <a:effectLst/>
                <a:latin typeface="Helvetica" pitchFamily="2" charset="0"/>
              </a:rPr>
              <a:t> </a:t>
            </a:r>
            <a:r>
              <a:rPr lang="fr-BE" b="0" i="0" dirty="0">
                <a:effectLst/>
                <a:latin typeface="Helvetica" pitchFamily="2" charset="0"/>
              </a:rPr>
              <a:t>également un certain nombre d’améliorations de l’API</a:t>
            </a:r>
            <a:r>
              <a:rPr lang="fr-FR" dirty="0">
                <a:latin typeface="Helvetica" pitchFamily="2" charset="0"/>
              </a:rPr>
              <a:t> </a:t>
            </a:r>
            <a:r>
              <a:rPr lang="fr-BE" b="0" i="0" dirty="0">
                <a:effectLst/>
                <a:latin typeface="Helvetica" pitchFamily="2" charset="0"/>
              </a:rPr>
              <a:t>dont :</a:t>
            </a:r>
            <a:r>
              <a:rPr lang="fr-FR" b="0" i="0" dirty="0">
                <a:effectLst/>
                <a:latin typeface="Helvetica" pitchFamily="2" charset="0"/>
              </a:rPr>
              <a:t> </a:t>
            </a:r>
            <a:r>
              <a:rPr lang="fr-BE" b="0" i="0" dirty="0">
                <a:effectLst/>
                <a:latin typeface="Helvetica" pitchFamily="2" charset="0"/>
              </a:rPr>
              <a:t>un espace pour des bits d’attributs supplémentaires, une</a:t>
            </a:r>
            <a:r>
              <a:rPr lang="fr-FR" b="0" i="0" dirty="0">
                <a:effectLst/>
                <a:latin typeface="Helvetica" pitchFamily="2" charset="0"/>
              </a:rPr>
              <a:t> </a:t>
            </a:r>
            <a:r>
              <a:rPr lang="fr-BE" b="0" i="0" dirty="0">
                <a:effectLst/>
                <a:latin typeface="Helvetica" pitchFamily="2" charset="0"/>
              </a:rPr>
              <a:t>séparation plus</a:t>
            </a:r>
            <a:r>
              <a:rPr lang="fr-FR" dirty="0">
                <a:latin typeface="Helvetica" pitchFamily="2" charset="0"/>
              </a:rPr>
              <a:t> </a:t>
            </a:r>
            <a:r>
              <a:rPr lang="fr-BE" b="0" i="0" dirty="0">
                <a:effectLst/>
                <a:latin typeface="Helvetica" pitchFamily="2" charset="0"/>
              </a:rPr>
              <a:t>propre dans l’utilisation de plusieurs</a:t>
            </a:r>
            <a:r>
              <a:rPr lang="fr-FR" b="0" i="0" dirty="0">
                <a:effectLst/>
                <a:latin typeface="Helvetica" pitchFamily="2" charset="0"/>
              </a:rPr>
              <a:t> </a:t>
            </a:r>
            <a:r>
              <a:rPr lang="fr-BE" b="0" i="0" dirty="0">
                <a:effectLst/>
                <a:latin typeface="Helvetica" pitchFamily="2" charset="0"/>
              </a:rPr>
              <a:t>paramètres et la possibilité d’indiquer la taille</a:t>
            </a:r>
            <a:r>
              <a:rPr lang="fr-FR" dirty="0">
                <a:latin typeface="Helvetica" pitchFamily="2" charset="0"/>
              </a:rPr>
              <a:t> </a:t>
            </a:r>
            <a:r>
              <a:rPr lang="fr-BE" b="0" i="0" dirty="0">
                <a:effectLst/>
                <a:latin typeface="Helvetica" pitchFamily="2" charset="0"/>
              </a:rPr>
              <a:t>de la zone de la pile de l’enfant.</a:t>
            </a:r>
            <a:endParaRPr lang="fr-FR" b="0" i="0" dirty="0">
              <a:effectLst/>
              <a:latin typeface="Helvetica" pitchFamily="2" charset="0"/>
            </a:endParaRPr>
          </a:p>
          <a:p>
            <a:pPr algn="l"/>
            <a:endParaRPr lang="fr-FR" dirty="0">
              <a:latin typeface="Helvetica" pitchFamily="2" charset="0"/>
            </a:endParaRPr>
          </a:p>
          <a:p>
            <a:pPr algn="l"/>
            <a:r>
              <a:rPr lang="fr-BE" dirty="0">
                <a:effectLst/>
                <a:latin typeface="Helvetica" pitchFamily="2" charset="0"/>
              </a:rPr>
              <a:t>Comme avec fork(2), clone3() renvoie à la fois au parent et à</a:t>
            </a:r>
            <a:r>
              <a:rPr lang="fr-FR" dirty="0">
                <a:effectLst/>
                <a:latin typeface="Helvetica" pitchFamily="2" charset="0"/>
              </a:rPr>
              <a:t> </a:t>
            </a:r>
            <a:r>
              <a:rPr lang="fr-BE" dirty="0">
                <a:effectLst/>
                <a:latin typeface="Helvetica" pitchFamily="2" charset="0"/>
              </a:rPr>
              <a:t>l’enfant. Il renvoie</a:t>
            </a:r>
            <a:r>
              <a:rPr lang="fr-FR" dirty="0">
                <a:effectLst/>
                <a:latin typeface="Helvetica" pitchFamily="2" charset="0"/>
              </a:rPr>
              <a:t> </a:t>
            </a:r>
            <a:r>
              <a:rPr lang="fr-BE" dirty="0">
                <a:effectLst/>
                <a:latin typeface="Helvetica" pitchFamily="2" charset="0"/>
              </a:rPr>
              <a:t>0 dans le processus enfant et il renvoie le PID de l’enfant dans le parent.</a:t>
            </a:r>
          </a:p>
        </p:txBody>
      </p:sp>
    </p:spTree>
    <p:extLst>
      <p:ext uri="{BB962C8B-B14F-4D97-AF65-F5344CB8AC3E}">
        <p14:creationId xmlns:p14="http://schemas.microsoft.com/office/powerpoint/2010/main" val="169410668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6"/>
          <p:cNvSpPr txBox="1">
            <a:spLocks noGrp="1"/>
          </p:cNvSpPr>
          <p:nvPr>
            <p:ph type="title"/>
          </p:nvPr>
        </p:nvSpPr>
        <p:spPr>
          <a:xfrm>
            <a:off x="3728889" y="997468"/>
            <a:ext cx="1686221" cy="53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clone(3)</a:t>
            </a:r>
            <a:endParaRPr dirty="0"/>
          </a:p>
        </p:txBody>
      </p:sp>
      <p:sp>
        <p:nvSpPr>
          <p:cNvPr id="453" name="Google Shape;453;p36"/>
          <p:cNvSpPr txBox="1">
            <a:spLocks noGrp="1"/>
          </p:cNvSpPr>
          <p:nvPr>
            <p:ph type="subTitle" idx="1"/>
          </p:nvPr>
        </p:nvSpPr>
        <p:spPr>
          <a:xfrm>
            <a:off x="1699742" y="1951174"/>
            <a:ext cx="5394963" cy="2257625"/>
          </a:xfrm>
          <a:prstGeom prst="rect">
            <a:avLst/>
          </a:prstGeom>
        </p:spPr>
        <p:txBody>
          <a:bodyPr spcFirstLastPara="1" wrap="square" lIns="91425" tIns="0" rIns="91425" bIns="91425" anchor="t" anchorCtr="0">
            <a:noAutofit/>
          </a:bodyPr>
          <a:lstStyle/>
          <a:p>
            <a:pPr algn="l"/>
            <a:r>
              <a:rPr lang="fr-BE" b="0" i="0" dirty="0">
                <a:effectLst/>
                <a:latin typeface="Helvetica" pitchFamily="2" charset="0"/>
              </a:rPr>
              <a:t>Signal de fin de l’enfant Quand le processus enfant se termine,</a:t>
            </a:r>
            <a:r>
              <a:rPr lang="fr-FR" b="0" i="0" dirty="0">
                <a:effectLst/>
                <a:latin typeface="Helvetica" pitchFamily="2" charset="0"/>
              </a:rPr>
              <a:t> </a:t>
            </a:r>
            <a:r>
              <a:rPr lang="fr-BE" b="0" i="0" dirty="0">
                <a:effectLst/>
                <a:latin typeface="Helvetica" pitchFamily="2" charset="0"/>
              </a:rPr>
              <a:t>un signal peut</a:t>
            </a:r>
            <a:r>
              <a:rPr lang="fr-FR" b="0" i="0" dirty="0">
                <a:effectLst/>
                <a:latin typeface="Helvetica" pitchFamily="2" charset="0"/>
              </a:rPr>
              <a:t> </a:t>
            </a:r>
            <a:r>
              <a:rPr lang="fr-BE" b="0" i="0" dirty="0">
                <a:effectLst/>
                <a:latin typeface="Helvetica" pitchFamily="2" charset="0"/>
              </a:rPr>
              <a:t>être envoyé au parent. Le signal de fin est indiqué dans l’octet</a:t>
            </a:r>
            <a:r>
              <a:rPr lang="fr-FR" b="0" i="0" dirty="0">
                <a:effectLst/>
                <a:latin typeface="Helvetica" pitchFamily="2" charset="0"/>
              </a:rPr>
              <a:t> </a:t>
            </a:r>
            <a:r>
              <a:rPr lang="fr-BE" b="0" i="0" dirty="0">
                <a:effectLst/>
                <a:latin typeface="Helvetica" pitchFamily="2" charset="0"/>
              </a:rPr>
              <a:t>de poids faible</a:t>
            </a:r>
            <a:r>
              <a:rPr lang="fr-FR" b="0" i="0" dirty="0">
                <a:effectLst/>
                <a:latin typeface="Helvetica" pitchFamily="2" charset="0"/>
              </a:rPr>
              <a:t> </a:t>
            </a:r>
            <a:r>
              <a:rPr lang="fr-BE" b="0" i="0" dirty="0">
                <a:effectLst/>
                <a:latin typeface="Helvetica" pitchFamily="2" charset="0"/>
              </a:rPr>
              <a:t>de flags (clone()) ou dans cl_args.exit_signal (clone3()). Si ce</a:t>
            </a:r>
            <a:r>
              <a:rPr lang="fr-FR" b="0" i="0" dirty="0">
                <a:effectLst/>
                <a:latin typeface="Helvetica" pitchFamily="2" charset="0"/>
              </a:rPr>
              <a:t> </a:t>
            </a:r>
            <a:r>
              <a:rPr lang="fr-BE" b="0" i="0" dirty="0">
                <a:effectLst/>
                <a:latin typeface="Helvetica" pitchFamily="2" charset="0"/>
              </a:rPr>
              <a:t>signal est différent</a:t>
            </a:r>
            <a:r>
              <a:rPr lang="fr-FR" b="0" i="0" dirty="0">
                <a:effectLst/>
                <a:latin typeface="Helvetica" pitchFamily="2" charset="0"/>
              </a:rPr>
              <a:t> </a:t>
            </a:r>
            <a:r>
              <a:rPr lang="fr-BE" b="0" i="0" dirty="0">
                <a:effectLst/>
                <a:latin typeface="Helvetica" pitchFamily="2" charset="0"/>
              </a:rPr>
              <a:t>de SIGCHLD, le processus parent doit également spécifier les options __WALL ou</a:t>
            </a:r>
            <a:r>
              <a:rPr lang="fr-FR" b="0" i="0" dirty="0">
                <a:effectLst/>
                <a:latin typeface="Helvetica" pitchFamily="2" charset="0"/>
              </a:rPr>
              <a:t> </a:t>
            </a:r>
            <a:r>
              <a:rPr lang="fr-BE" b="0" i="0" dirty="0">
                <a:effectLst/>
                <a:latin typeface="Helvetica" pitchFamily="2" charset="0"/>
              </a:rPr>
              <a:t>__WCLONE lorsqu’il attend la fin de l’enfant avec wait(2). Si aucun signal n’est</a:t>
            </a:r>
            <a:r>
              <a:rPr lang="fr-FR" b="0" i="0" dirty="0">
                <a:effectLst/>
                <a:latin typeface="Helvetica" pitchFamily="2" charset="0"/>
              </a:rPr>
              <a:t> </a:t>
            </a:r>
            <a:r>
              <a:rPr lang="fr-BE" b="0" i="0" dirty="0">
                <a:effectLst/>
                <a:latin typeface="Helvetica" pitchFamily="2" charset="0"/>
              </a:rPr>
              <a:t>indiqué (donc zéro), le processus parent ne sera pas notifié de la</a:t>
            </a:r>
            <a:r>
              <a:rPr lang="fr-FR" b="0" i="0" dirty="0">
                <a:effectLst/>
                <a:latin typeface="Helvetica" pitchFamily="2" charset="0"/>
              </a:rPr>
              <a:t> </a:t>
            </a:r>
            <a:r>
              <a:rPr lang="fr-BE" b="0" i="0" dirty="0">
                <a:effectLst/>
                <a:latin typeface="Helvetica" pitchFamily="2" charset="0"/>
              </a:rPr>
              <a:t>terminaison de</a:t>
            </a:r>
            <a:r>
              <a:rPr lang="fr-FR" b="0" i="0" dirty="0">
                <a:effectLst/>
                <a:latin typeface="Helvetica" pitchFamily="2" charset="0"/>
              </a:rPr>
              <a:t> l’enfant</a:t>
            </a:r>
            <a:endParaRPr lang="fr-BE" dirty="0">
              <a:effectLst/>
              <a:latin typeface="Helvetica" pitchFamily="2" charset="0"/>
            </a:endParaRPr>
          </a:p>
        </p:txBody>
      </p:sp>
      <p:sp>
        <p:nvSpPr>
          <p:cNvPr id="2" name="Google Shape;452;p36">
            <a:extLst>
              <a:ext uri="{FF2B5EF4-FFF2-40B4-BE49-F238E27FC236}">
                <a16:creationId xmlns:a16="http://schemas.microsoft.com/office/drawing/2014/main" id="{B0E5DDA3-DBD3-1F43-BFDC-E9EBD7CC39A6}"/>
              </a:ext>
            </a:extLst>
          </p:cNvPr>
          <p:cNvSpPr txBox="1">
            <a:spLocks noGrp="1"/>
          </p:cNvSpPr>
          <p:nvPr/>
        </p:nvSpPr>
        <p:spPr>
          <a:xfrm>
            <a:off x="3155655" y="43762"/>
            <a:ext cx="2688125" cy="5383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200"/>
              <a:buFont typeface="Overpass Mono"/>
              <a:buNone/>
              <a:defRPr sz="2200" b="1" i="0" u="none" strike="noStrike" cap="none">
                <a:solidFill>
                  <a:schemeClr val="dk1"/>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2pPr>
            <a:lvl3pPr marR="0" lvl="2"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3pPr>
            <a:lvl4pPr marR="0" lvl="3"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4pPr>
            <a:lvl5pPr marR="0" lvl="4"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5pPr>
            <a:lvl6pPr marR="0" lvl="5"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6pPr>
            <a:lvl7pPr marR="0" lvl="6"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7pPr>
            <a:lvl8pPr marR="0" lvl="7"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8pPr>
            <a:lvl9pPr marR="0" lvl="8"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9pPr>
          </a:lstStyle>
          <a:p>
            <a:pPr marL="0" lvl="0" indent="0" algn="ctr" rtl="0">
              <a:spcBef>
                <a:spcPts val="0"/>
              </a:spcBef>
              <a:spcAft>
                <a:spcPts val="0"/>
              </a:spcAft>
              <a:buNone/>
            </a:pPr>
            <a:r>
              <a:rPr lang="fr-FR" dirty="0"/>
              <a:t>Particularités</a:t>
            </a:r>
            <a:endParaRPr dirty="0"/>
          </a:p>
        </p:txBody>
      </p:sp>
    </p:spTree>
    <p:extLst>
      <p:ext uri="{BB962C8B-B14F-4D97-AF65-F5344CB8AC3E}">
        <p14:creationId xmlns:p14="http://schemas.microsoft.com/office/powerpoint/2010/main" val="4131767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6"/>
          <p:cNvSpPr txBox="1">
            <a:spLocks noGrp="1"/>
          </p:cNvSpPr>
          <p:nvPr>
            <p:ph type="title"/>
          </p:nvPr>
        </p:nvSpPr>
        <p:spPr>
          <a:xfrm>
            <a:off x="3227787" y="934700"/>
            <a:ext cx="2688125" cy="53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clone(3)</a:t>
            </a:r>
            <a:endParaRPr dirty="0"/>
          </a:p>
        </p:txBody>
      </p:sp>
      <p:sp>
        <p:nvSpPr>
          <p:cNvPr id="3" name="Sous-titre 2">
            <a:extLst>
              <a:ext uri="{FF2B5EF4-FFF2-40B4-BE49-F238E27FC236}">
                <a16:creationId xmlns:a16="http://schemas.microsoft.com/office/drawing/2014/main" id="{7F146CA5-D0C1-7F45-BF62-7182B7DA67DF}"/>
              </a:ext>
            </a:extLst>
          </p:cNvPr>
          <p:cNvSpPr>
            <a:spLocks noGrp="1"/>
          </p:cNvSpPr>
          <p:nvPr>
            <p:ph type="subTitle" idx="1"/>
          </p:nvPr>
        </p:nvSpPr>
        <p:spPr/>
        <p:txBody>
          <a:bodyPr/>
          <a:lstStyle/>
          <a:p>
            <a:endParaRPr lang="fr-FR" dirty="0"/>
          </a:p>
        </p:txBody>
      </p:sp>
      <p:pic>
        <p:nvPicPr>
          <p:cNvPr id="5" name="Image 4">
            <a:extLst>
              <a:ext uri="{FF2B5EF4-FFF2-40B4-BE49-F238E27FC236}">
                <a16:creationId xmlns:a16="http://schemas.microsoft.com/office/drawing/2014/main" id="{F5AD6F00-FC72-CC43-9B45-276233C69B49}"/>
              </a:ext>
            </a:extLst>
          </p:cNvPr>
          <p:cNvPicPr>
            <a:picLocks noChangeAspect="1"/>
          </p:cNvPicPr>
          <p:nvPr/>
        </p:nvPicPr>
        <p:blipFill>
          <a:blip r:embed="rId3"/>
          <a:stretch>
            <a:fillRect/>
          </a:stretch>
        </p:blipFill>
        <p:spPr>
          <a:xfrm>
            <a:off x="-457200" y="-82016"/>
            <a:ext cx="10058400" cy="5307533"/>
          </a:xfrm>
          <a:prstGeom prst="rect">
            <a:avLst/>
          </a:prstGeom>
        </p:spPr>
      </p:pic>
    </p:spTree>
    <p:extLst>
      <p:ext uri="{BB962C8B-B14F-4D97-AF65-F5344CB8AC3E}">
        <p14:creationId xmlns:p14="http://schemas.microsoft.com/office/powerpoint/2010/main" val="170152079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xfrm>
            <a:off x="284061" y="1645525"/>
            <a:ext cx="8431314" cy="2130900"/>
          </a:xfrm>
          <a:prstGeom prst="rect">
            <a:avLst/>
          </a:prstGeom>
        </p:spPr>
        <p:txBody>
          <a:bodyPr spcFirstLastPara="1" wrap="square" lIns="91425" tIns="91425" rIns="91425" bIns="91425" anchor="t" anchorCtr="0">
            <a:noAutofit/>
          </a:bodyPr>
          <a:lstStyle/>
          <a:p>
            <a:pPr marL="127000" indent="0">
              <a:buNone/>
            </a:pPr>
            <a:r>
              <a:rPr lang="fr-BE" sz="1400" dirty="0">
                <a:effectLst/>
                <a:latin typeface="XCharter"/>
              </a:rPr>
              <a:t>∗ Le processus enfant a un ID de processus (PID) unique, qui ne corres-</a:t>
            </a:r>
          </a:p>
          <a:p>
            <a:pPr marL="127000" indent="0">
              <a:buNone/>
            </a:pPr>
            <a:r>
              <a:rPr lang="fr-BE" sz="1400" dirty="0">
                <a:effectLst/>
                <a:latin typeface="XCharter"/>
              </a:rPr>
              <a:t>pond à aucun ID de groupe de processus actif.</a:t>
            </a:r>
          </a:p>
          <a:p>
            <a:pPr marL="127000" indent="0">
              <a:buNone/>
            </a:pPr>
            <a:r>
              <a:rPr lang="fr-BE" sz="1400" dirty="0">
                <a:effectLst/>
                <a:latin typeface="XCharter"/>
              </a:rPr>
              <a:t>∗ L’enfant a sa propre copie de la TDFO du parent. Chaque descripteur</a:t>
            </a:r>
          </a:p>
          <a:p>
            <a:pPr marL="127000" indent="0">
              <a:buNone/>
            </a:pPr>
            <a:r>
              <a:rPr lang="fr-BE" sz="1400" dirty="0">
                <a:effectLst/>
                <a:latin typeface="XCharter"/>
              </a:rPr>
              <a:t>de fichier dans l’enfant fait référence au même descripteur de fichiers</a:t>
            </a:r>
          </a:p>
          <a:p>
            <a:pPr marL="127000" indent="0">
              <a:buNone/>
            </a:pPr>
            <a:r>
              <a:rPr lang="fr-BE" sz="1400" dirty="0">
                <a:effectLst/>
                <a:latin typeface="XCharter"/>
              </a:rPr>
              <a:t>ouverts que le descripteur de fichier correspondant dans le parent.</a:t>
            </a:r>
          </a:p>
          <a:p>
            <a:pPr marL="127000" indent="0">
              <a:buNone/>
            </a:pPr>
            <a:r>
              <a:rPr lang="fr-BE" sz="1400" dirty="0">
                <a:effectLst/>
                <a:latin typeface="XCharter"/>
              </a:rPr>
              <a:t>∗ L’enfant a sa propre copie des flux de répertoires ouverts du parent. Le</a:t>
            </a:r>
          </a:p>
          <a:p>
            <a:pPr marL="127000" indent="0">
              <a:buNone/>
            </a:pPr>
            <a:r>
              <a:rPr lang="fr-BE" sz="1400" dirty="0">
                <a:effectLst/>
                <a:latin typeface="XCharter"/>
              </a:rPr>
              <a:t>flux de répertoires ouverts de chaque enfant peut partager le position-</a:t>
            </a:r>
          </a:p>
          <a:p>
            <a:pPr marL="127000" indent="0">
              <a:buNone/>
            </a:pPr>
            <a:r>
              <a:rPr lang="fr-BE" sz="1400" dirty="0">
                <a:effectLst/>
                <a:latin typeface="XCharter"/>
              </a:rPr>
              <a:t>nement du flux de répertoires avec le flux de répertoires du parent cor-</a:t>
            </a:r>
          </a:p>
          <a:p>
            <a:pPr marL="127000" indent="0">
              <a:buNone/>
            </a:pPr>
            <a:r>
              <a:rPr lang="fr-BE" sz="1400" dirty="0">
                <a:effectLst/>
                <a:latin typeface="XCharter"/>
              </a:rPr>
              <a:t>respondant.</a:t>
            </a:r>
          </a:p>
          <a:p>
            <a:pPr marL="127000" indent="0">
              <a:buNone/>
            </a:pPr>
            <a:r>
              <a:rPr lang="fr-BE" sz="1400" dirty="0">
                <a:effectLst/>
                <a:latin typeface="XCharter"/>
              </a:rPr>
              <a:t>∗ L’enfant n’hérite d’aucun verrou de fichier précédemment défini par le</a:t>
            </a:r>
            <a:r>
              <a:rPr lang="fr-FR" sz="1400" dirty="0">
                <a:effectLst/>
                <a:latin typeface="XCharter"/>
              </a:rPr>
              <a:t> </a:t>
            </a:r>
            <a:r>
              <a:rPr lang="fr-BE" sz="1400" dirty="0">
                <a:effectLst/>
                <a:latin typeface="XCharter"/>
              </a:rPr>
              <a:t>parent.</a:t>
            </a:r>
          </a:p>
          <a:p>
            <a:pPr marL="127000" indent="0">
              <a:buNone/>
            </a:pPr>
            <a:r>
              <a:rPr lang="fr-BE" sz="1400" dirty="0">
                <a:effectLst/>
                <a:latin typeface="XCharter"/>
              </a:rPr>
              <a:t>∗ Le processus enfant n’a pas d’alarmes définies (semblable aux résultats</a:t>
            </a:r>
          </a:p>
          <a:p>
            <a:pPr marL="127000" indent="0">
              <a:buNone/>
            </a:pPr>
            <a:r>
              <a:rPr lang="fr-BE" sz="1400" dirty="0">
                <a:effectLst/>
                <a:latin typeface="XCharter"/>
              </a:rPr>
              <a:t>d’un appel à alarm() avec une valeur d’argument de 0).</a:t>
            </a:r>
          </a:p>
          <a:p>
            <a:pPr marL="127000" indent="0">
              <a:buNone/>
            </a:pPr>
            <a:r>
              <a:rPr lang="fr-BE" sz="1400" dirty="0">
                <a:effectLst/>
                <a:latin typeface="XCharter"/>
              </a:rPr>
              <a:t>∗ L’enfant n’a pas de signaux en attente.</a:t>
            </a:r>
          </a:p>
          <a:p>
            <a:pPr marL="127000" indent="0">
              <a:buNone/>
            </a:pPr>
            <a:r>
              <a:rPr lang="fr-BE" sz="1400" dirty="0">
                <a:effectLst/>
                <a:latin typeface="XCharter"/>
              </a:rPr>
              <a:t>∗ Les minuteries d’intervalle sont réinitialisées dans le processus enfant.</a:t>
            </a:r>
          </a:p>
          <a:p>
            <a:pPr marL="127000" indent="0">
              <a:buNone/>
            </a:pPr>
            <a:r>
              <a:rPr lang="fr-BE" sz="1400" dirty="0">
                <a:effectLst/>
                <a:latin typeface="XCharter"/>
              </a:rPr>
              <a:t>∗ Ces éléments sont mis à 0 dans le fils : tms_utime, tms_stime, tms_cutime,</a:t>
            </a:r>
          </a:p>
          <a:p>
            <a:pPr marL="127000" indent="0">
              <a:buNone/>
            </a:pPr>
            <a:r>
              <a:rPr lang="fr-BE" sz="1400" dirty="0">
                <a:effectLst/>
                <a:latin typeface="XCharter"/>
              </a:rPr>
              <a:t>tms_cstime</a:t>
            </a:r>
            <a:endParaRPr lang="fr-BE" sz="1400" dirty="0"/>
          </a:p>
        </p:txBody>
      </p:sp>
      <p:sp>
        <p:nvSpPr>
          <p:cNvPr id="362" name="Google Shape;362;p30"/>
          <p:cNvSpPr txBox="1">
            <a:spLocks noGrp="1"/>
          </p:cNvSpPr>
          <p:nvPr>
            <p:ph type="title"/>
          </p:nvPr>
        </p:nvSpPr>
        <p:spPr>
          <a:xfrm>
            <a:off x="284061" y="488262"/>
            <a:ext cx="6995676"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chemeClr val="dk2"/>
                </a:solidFill>
              </a:rPr>
              <a:t>Espace d’adressage du père dupliqué</a:t>
            </a:r>
            <a:br>
              <a:rPr lang="fr-FR" dirty="0">
                <a:solidFill>
                  <a:schemeClr val="dk2"/>
                </a:solidFill>
              </a:rPr>
            </a:br>
            <a:r>
              <a:rPr lang="fr-FR" dirty="0">
                <a:solidFill>
                  <a:schemeClr val="dk2"/>
                </a:solidFill>
              </a:rPr>
              <a:t>Copie exacte du père sauf pour :</a:t>
            </a:r>
            <a:endParaRPr dirty="0">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452;p36">
            <a:extLst>
              <a:ext uri="{FF2B5EF4-FFF2-40B4-BE49-F238E27FC236}">
                <a16:creationId xmlns:a16="http://schemas.microsoft.com/office/drawing/2014/main" id="{19CA08FA-84C7-454A-8345-2DF8280CB5E9}"/>
              </a:ext>
            </a:extLst>
          </p:cNvPr>
          <p:cNvSpPr txBox="1">
            <a:spLocks noGrp="1"/>
          </p:cNvSpPr>
          <p:nvPr/>
        </p:nvSpPr>
        <p:spPr>
          <a:xfrm>
            <a:off x="3155655" y="43762"/>
            <a:ext cx="2688125" cy="5383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200"/>
              <a:buFont typeface="Overpass Mono"/>
              <a:buNone/>
              <a:defRPr sz="2200" b="1" i="0" u="none" strike="noStrike" cap="none">
                <a:solidFill>
                  <a:schemeClr val="dk1"/>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2pPr>
            <a:lvl3pPr marR="0" lvl="2"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3pPr>
            <a:lvl4pPr marR="0" lvl="3"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4pPr>
            <a:lvl5pPr marR="0" lvl="4"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5pPr>
            <a:lvl6pPr marR="0" lvl="5"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6pPr>
            <a:lvl7pPr marR="0" lvl="6"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7pPr>
            <a:lvl8pPr marR="0" lvl="7"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8pPr>
            <a:lvl9pPr marR="0" lvl="8"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9pPr>
          </a:lstStyle>
          <a:p>
            <a:pPr marL="0" lvl="0" indent="0" algn="ctr" rtl="0">
              <a:spcBef>
                <a:spcPts val="0"/>
              </a:spcBef>
              <a:spcAft>
                <a:spcPts val="0"/>
              </a:spcAft>
              <a:buNone/>
            </a:pPr>
            <a:r>
              <a:rPr lang="fr-FR" dirty="0"/>
              <a:t>Particularités</a:t>
            </a:r>
            <a:endParaRPr dirty="0"/>
          </a:p>
        </p:txBody>
      </p:sp>
    </p:spTree>
    <p:extLst>
      <p:ext uri="{BB962C8B-B14F-4D97-AF65-F5344CB8AC3E}">
        <p14:creationId xmlns:p14="http://schemas.microsoft.com/office/powerpoint/2010/main" val="224111381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6"/>
          <p:cNvSpPr txBox="1">
            <a:spLocks noGrp="1"/>
          </p:cNvSpPr>
          <p:nvPr>
            <p:ph type="title"/>
          </p:nvPr>
        </p:nvSpPr>
        <p:spPr>
          <a:xfrm>
            <a:off x="3034706" y="863263"/>
            <a:ext cx="3074588" cy="3670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Déclaration de clone(2)</a:t>
            </a:r>
            <a:endParaRPr dirty="0"/>
          </a:p>
        </p:txBody>
      </p:sp>
      <p:sp>
        <p:nvSpPr>
          <p:cNvPr id="453" name="Google Shape;453;p36"/>
          <p:cNvSpPr txBox="1">
            <a:spLocks noGrp="1"/>
          </p:cNvSpPr>
          <p:nvPr>
            <p:ph type="subTitle" idx="1"/>
          </p:nvPr>
        </p:nvSpPr>
        <p:spPr>
          <a:xfrm>
            <a:off x="1762683" y="1752737"/>
            <a:ext cx="5531880" cy="2257625"/>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BE" sz="1600" dirty="0"/>
              <a:t>#define _GNU_SOURCE</a:t>
            </a:r>
            <a:endParaRPr lang="fr-FR" sz="1600" dirty="0"/>
          </a:p>
          <a:p>
            <a:pPr marL="0" lvl="0" indent="0" algn="l" rtl="0">
              <a:spcBef>
                <a:spcPts val="0"/>
              </a:spcBef>
              <a:spcAft>
                <a:spcPts val="0"/>
              </a:spcAft>
              <a:buNone/>
            </a:pPr>
            <a:r>
              <a:rPr lang="fr-BE" sz="1600" dirty="0"/>
              <a:t>#include &lt;sched.h&gt;</a:t>
            </a:r>
            <a:endParaRPr lang="fr-FR" sz="1600" dirty="0"/>
          </a:p>
          <a:p>
            <a:pPr marL="0" lvl="0" indent="0" algn="l" rtl="0">
              <a:spcBef>
                <a:spcPts val="0"/>
              </a:spcBef>
              <a:spcAft>
                <a:spcPts val="0"/>
              </a:spcAft>
              <a:buNone/>
            </a:pPr>
            <a:endParaRPr lang="fr-FR" sz="1600" dirty="0"/>
          </a:p>
          <a:p>
            <a:pPr marL="0" lvl="0" indent="0" algn="l" rtl="0">
              <a:spcBef>
                <a:spcPts val="0"/>
              </a:spcBef>
              <a:spcAft>
                <a:spcPts val="0"/>
              </a:spcAft>
              <a:buNone/>
            </a:pPr>
            <a:r>
              <a:rPr lang="fr-BE" sz="1600" dirty="0"/>
              <a:t>int clone(int (*fn)(void *), void *stack, int flags, void *arg, ...</a:t>
            </a:r>
            <a:endParaRPr lang="fr-FR" sz="1600" dirty="0"/>
          </a:p>
          <a:p>
            <a:pPr marL="0" lvl="0" indent="0" algn="l" rtl="0">
              <a:spcBef>
                <a:spcPts val="0"/>
              </a:spcBef>
              <a:spcAft>
                <a:spcPts val="0"/>
              </a:spcAft>
              <a:buNone/>
            </a:pPr>
            <a:r>
              <a:rPr lang="fr-BE" sz="1600" dirty="0"/>
              <a:t>/* pid_t *parent_tid, void *tls, pid_t *child_tid */ );</a:t>
            </a:r>
            <a:endParaRPr sz="1600" dirty="0"/>
          </a:p>
        </p:txBody>
      </p:sp>
    </p:spTree>
    <p:extLst>
      <p:ext uri="{BB962C8B-B14F-4D97-AF65-F5344CB8AC3E}">
        <p14:creationId xmlns:p14="http://schemas.microsoft.com/office/powerpoint/2010/main" val="1633870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5" name="Google Shape;375;p32"/>
          <p:cNvSpPr txBox="1">
            <a:spLocks noGrp="1"/>
          </p:cNvSpPr>
          <p:nvPr>
            <p:ph type="title" idx="2"/>
          </p:nvPr>
        </p:nvSpPr>
        <p:spPr>
          <a:xfrm>
            <a:off x="359400" y="2326950"/>
            <a:ext cx="8425200" cy="4896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fr-FR" dirty="0"/>
              <a:t>Introduction</a:t>
            </a:r>
            <a:endParaRPr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xfrm>
            <a:off x="356343" y="3063505"/>
            <a:ext cx="8431314" cy="2130900"/>
          </a:xfrm>
          <a:prstGeom prst="rect">
            <a:avLst/>
          </a:prstGeom>
        </p:spPr>
        <p:txBody>
          <a:bodyPr spcFirstLastPara="1" wrap="square" lIns="91425" tIns="91425" rIns="91425" bIns="91425" anchor="t" anchorCtr="0">
            <a:noAutofit/>
          </a:bodyPr>
          <a:lstStyle/>
          <a:p>
            <a:pPr marL="127000" indent="0">
              <a:buNone/>
            </a:pPr>
            <a:r>
              <a:rPr lang="fr-BE" sz="1400" dirty="0">
                <a:effectLst/>
                <a:latin typeface="XCharter"/>
              </a:rPr>
              <a:t>En cas de réussite, le TID du processus enfant est renvoyé dans</a:t>
            </a:r>
          </a:p>
          <a:p>
            <a:pPr marL="127000" indent="0">
              <a:buNone/>
            </a:pPr>
            <a:r>
              <a:rPr lang="fr-BE" sz="1400" dirty="0">
                <a:effectLst/>
                <a:latin typeface="XCharter"/>
              </a:rPr>
              <a:t>le thread d’exécution de l’appelant. En cas d’échec, -1 est renvoyé dans le contexte</a:t>
            </a:r>
          </a:p>
          <a:p>
            <a:pPr marL="127000" indent="0">
              <a:buNone/>
            </a:pPr>
            <a:r>
              <a:rPr lang="fr-BE" sz="1400" dirty="0">
                <a:effectLst/>
                <a:latin typeface="XCharter"/>
              </a:rPr>
              <a:t>de l’appelant, aucun enfant n’est créé, et errno contiendra le code d’erreur.</a:t>
            </a:r>
            <a:endParaRPr lang="fr-BE" sz="1400" dirty="0"/>
          </a:p>
        </p:txBody>
      </p:sp>
      <p:sp>
        <p:nvSpPr>
          <p:cNvPr id="362" name="Google Shape;362;p30"/>
          <p:cNvSpPr txBox="1">
            <a:spLocks noGrp="1"/>
          </p:cNvSpPr>
          <p:nvPr>
            <p:ph type="title"/>
          </p:nvPr>
        </p:nvSpPr>
        <p:spPr>
          <a:xfrm>
            <a:off x="450749" y="2079995"/>
            <a:ext cx="6995676"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chemeClr val="dk2"/>
                </a:solidFill>
              </a:rPr>
              <a:t>Valeur de retour</a:t>
            </a:r>
            <a:endParaRPr dirty="0">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452;p36">
            <a:extLst>
              <a:ext uri="{FF2B5EF4-FFF2-40B4-BE49-F238E27FC236}">
                <a16:creationId xmlns:a16="http://schemas.microsoft.com/office/drawing/2014/main" id="{19CA08FA-84C7-454A-8345-2DF8280CB5E9}"/>
              </a:ext>
            </a:extLst>
          </p:cNvPr>
          <p:cNvSpPr txBox="1">
            <a:spLocks noGrp="1"/>
          </p:cNvSpPr>
          <p:nvPr/>
        </p:nvSpPr>
        <p:spPr>
          <a:xfrm>
            <a:off x="3163592" y="618962"/>
            <a:ext cx="2688125" cy="5383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200"/>
              <a:buFont typeface="Overpass Mono"/>
              <a:buNone/>
              <a:defRPr sz="2200" b="1" i="0" u="none" strike="noStrike" cap="none">
                <a:solidFill>
                  <a:schemeClr val="dk1"/>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2pPr>
            <a:lvl3pPr marR="0" lvl="2"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3pPr>
            <a:lvl4pPr marR="0" lvl="3"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4pPr>
            <a:lvl5pPr marR="0" lvl="4"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5pPr>
            <a:lvl6pPr marR="0" lvl="5"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6pPr>
            <a:lvl7pPr marR="0" lvl="6"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7pPr>
            <a:lvl8pPr marR="0" lvl="7"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8pPr>
            <a:lvl9pPr marR="0" lvl="8"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9pPr>
          </a:lstStyle>
          <a:p>
            <a:pPr marL="0" lvl="0" indent="0" algn="ctr" rtl="0">
              <a:spcBef>
                <a:spcPts val="0"/>
              </a:spcBef>
              <a:spcAft>
                <a:spcPts val="0"/>
              </a:spcAft>
              <a:buNone/>
            </a:pPr>
            <a:r>
              <a:rPr lang="fr-FR" dirty="0"/>
              <a:t>Particularités</a:t>
            </a:r>
            <a:endParaRPr dirty="0"/>
          </a:p>
        </p:txBody>
      </p:sp>
    </p:spTree>
    <p:extLst>
      <p:ext uri="{BB962C8B-B14F-4D97-AF65-F5344CB8AC3E}">
        <p14:creationId xmlns:p14="http://schemas.microsoft.com/office/powerpoint/2010/main" val="341155162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6"/>
          <p:cNvSpPr txBox="1">
            <a:spLocks noGrp="1"/>
          </p:cNvSpPr>
          <p:nvPr>
            <p:ph type="title"/>
          </p:nvPr>
        </p:nvSpPr>
        <p:spPr>
          <a:xfrm>
            <a:off x="3227937" y="371138"/>
            <a:ext cx="2688125" cy="53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Problèmes éventuels</a:t>
            </a:r>
            <a:endParaRPr dirty="0"/>
          </a:p>
        </p:txBody>
      </p:sp>
      <p:sp>
        <p:nvSpPr>
          <p:cNvPr id="453" name="Google Shape;453;p36"/>
          <p:cNvSpPr txBox="1">
            <a:spLocks noGrp="1"/>
          </p:cNvSpPr>
          <p:nvPr>
            <p:ph type="subTitle" idx="1"/>
          </p:nvPr>
        </p:nvSpPr>
        <p:spPr>
          <a:xfrm>
            <a:off x="231304" y="2046426"/>
            <a:ext cx="8912696" cy="2257625"/>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BE" sz="1600" dirty="0"/>
              <a:t>Suite à un problème de cache ancien, ainsi qu’à d’autres problèmes traités dans</a:t>
            </a:r>
            <a:r>
              <a:rPr lang="fr-FR" sz="1600" dirty="0"/>
              <a:t> </a:t>
            </a:r>
            <a:r>
              <a:rPr lang="fr-BE" sz="1600" dirty="0"/>
              <a:t>getpid(2), la fonctionnalité de mise en cache du PID a été supprimée de la glibc</a:t>
            </a:r>
            <a:r>
              <a:rPr lang="fr-FR" sz="1600" dirty="0"/>
              <a:t> 2.25</a:t>
            </a:r>
          </a:p>
          <a:p>
            <a:pPr marL="0" lvl="0" indent="0" algn="l" rtl="0">
              <a:spcBef>
                <a:spcPts val="0"/>
              </a:spcBef>
              <a:spcAft>
                <a:spcPts val="0"/>
              </a:spcAft>
              <a:buNone/>
            </a:pPr>
            <a:endParaRPr lang="fr-FR" sz="1600" dirty="0"/>
          </a:p>
          <a:p>
            <a:pPr marL="0" lvl="0" indent="0" algn="l" rtl="0">
              <a:spcBef>
                <a:spcPts val="0"/>
              </a:spcBef>
              <a:spcAft>
                <a:spcPts val="0"/>
              </a:spcAft>
              <a:buNone/>
            </a:pPr>
            <a:r>
              <a:rPr lang="fr-BE" sz="1600" dirty="0"/>
              <a:t>Ce cache néces- sitait une prise en charge par l’enveloppe de clone() de la glibc, mais des limites dans l’implémentation faisaient que le cache pouvait ne pas être à jour sous cer- taines circonstances. </a:t>
            </a:r>
            <a:r>
              <a:rPr lang="fr-BE" sz="1600"/>
              <a:t>En particulier, si un signal était distribué à un enfant juste après l’appel à clone(), alors un appel à getpid(2) dans le gestionnaire de signaux du signal pouvait renvoyer le PID du processus appelant (le parent), si l’enveloppe de clone n’avait toujours pas eu le temps de mettre le cache de PID à jour pour l’enfant</a:t>
            </a:r>
            <a:endParaRPr sz="1600" dirty="0"/>
          </a:p>
        </p:txBody>
      </p:sp>
    </p:spTree>
    <p:extLst>
      <p:ext uri="{BB962C8B-B14F-4D97-AF65-F5344CB8AC3E}">
        <p14:creationId xmlns:p14="http://schemas.microsoft.com/office/powerpoint/2010/main" val="191236239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8"/>
          <p:cNvSpPr txBox="1">
            <a:spLocks noGrp="1"/>
          </p:cNvSpPr>
          <p:nvPr>
            <p:ph type="body" idx="1"/>
          </p:nvPr>
        </p:nvSpPr>
        <p:spPr>
          <a:xfrm>
            <a:off x="311700" y="3306869"/>
            <a:ext cx="8520600" cy="651000"/>
          </a:xfrm>
          <a:prstGeom prst="rect">
            <a:avLst/>
          </a:prstGeom>
        </p:spPr>
        <p:txBody>
          <a:bodyPr spcFirstLastPara="1" wrap="square" lIns="91425" tIns="91425" rIns="91425" bIns="91425" anchor="t" anchorCtr="0">
            <a:noAutofit/>
          </a:bodyPr>
          <a:lstStyle/>
          <a:p>
            <a:pPr marL="0" lvl="0" indent="0" algn="ctr" rtl="0">
              <a:lnSpc>
                <a:spcPct val="20000"/>
              </a:lnSpc>
              <a:spcBef>
                <a:spcPts val="0"/>
              </a:spcBef>
              <a:spcAft>
                <a:spcPts val="0"/>
              </a:spcAft>
              <a:buNone/>
            </a:pPr>
            <a:endParaRPr lang="fr-FR" dirty="0"/>
          </a:p>
          <a:p>
            <a:pPr marL="0" lvl="0" indent="0" algn="ctr" rtl="0">
              <a:lnSpc>
                <a:spcPct val="20000"/>
              </a:lnSpc>
              <a:spcBef>
                <a:spcPts val="0"/>
              </a:spcBef>
              <a:spcAft>
                <a:spcPts val="0"/>
              </a:spcAft>
              <a:buNone/>
            </a:pPr>
            <a:endParaRPr dirty="0"/>
          </a:p>
        </p:txBody>
      </p:sp>
      <p:sp>
        <p:nvSpPr>
          <p:cNvPr id="507" name="Google Shape;507;p38"/>
          <p:cNvSpPr txBox="1">
            <a:spLocks noGrp="1"/>
          </p:cNvSpPr>
          <p:nvPr>
            <p:ph type="title"/>
          </p:nvPr>
        </p:nvSpPr>
        <p:spPr>
          <a:xfrm>
            <a:off x="311700" y="1847850"/>
            <a:ext cx="8520600" cy="1382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fr-FR" dirty="0"/>
              <a:t>Code</a:t>
            </a:r>
            <a:endParaRPr dirty="0"/>
          </a:p>
        </p:txBody>
      </p:sp>
    </p:spTree>
    <p:extLst>
      <p:ext uri="{BB962C8B-B14F-4D97-AF65-F5344CB8AC3E}">
        <p14:creationId xmlns:p14="http://schemas.microsoft.com/office/powerpoint/2010/main" val="232869002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95233878-C58B-DB38-78F9-7FC63887CFFA}"/>
              </a:ext>
            </a:extLst>
          </p:cNvPr>
          <p:cNvPicPr>
            <a:picLocks noChangeAspect="1"/>
          </p:cNvPicPr>
          <p:nvPr/>
        </p:nvPicPr>
        <p:blipFill>
          <a:blip r:embed="rId2"/>
          <a:stretch>
            <a:fillRect/>
          </a:stretch>
        </p:blipFill>
        <p:spPr>
          <a:xfrm>
            <a:off x="-1" y="7936"/>
            <a:ext cx="9141979" cy="5135563"/>
          </a:xfrm>
          <a:prstGeom prst="rect">
            <a:avLst/>
          </a:prstGeom>
        </p:spPr>
      </p:pic>
    </p:spTree>
    <p:extLst>
      <p:ext uri="{BB962C8B-B14F-4D97-AF65-F5344CB8AC3E}">
        <p14:creationId xmlns:p14="http://schemas.microsoft.com/office/powerpoint/2010/main" val="249393017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Image 7">
            <a:extLst>
              <a:ext uri="{FF2B5EF4-FFF2-40B4-BE49-F238E27FC236}">
                <a16:creationId xmlns:a16="http://schemas.microsoft.com/office/drawing/2014/main" id="{5EE60E5F-581E-9D5B-A40B-479E8FD10986}"/>
              </a:ext>
            </a:extLst>
          </p:cNvPr>
          <p:cNvPicPr>
            <a:picLocks noChangeAspect="1"/>
          </p:cNvPicPr>
          <p:nvPr/>
        </p:nvPicPr>
        <p:blipFill>
          <a:blip r:embed="rId2"/>
          <a:stretch>
            <a:fillRect/>
          </a:stretch>
        </p:blipFill>
        <p:spPr>
          <a:xfrm>
            <a:off x="-814206" y="-1282700"/>
            <a:ext cx="9629413" cy="7772400"/>
          </a:xfrm>
          <a:prstGeom prst="rect">
            <a:avLst/>
          </a:prstGeom>
        </p:spPr>
      </p:pic>
    </p:spTree>
    <p:extLst>
      <p:ext uri="{BB962C8B-B14F-4D97-AF65-F5344CB8AC3E}">
        <p14:creationId xmlns:p14="http://schemas.microsoft.com/office/powerpoint/2010/main" val="349307818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FAB967CA-181E-798D-6689-923B986DF968}"/>
              </a:ext>
            </a:extLst>
          </p:cNvPr>
          <p:cNvPicPr>
            <a:picLocks noChangeAspect="1"/>
          </p:cNvPicPr>
          <p:nvPr/>
        </p:nvPicPr>
        <p:blipFill>
          <a:blip r:embed="rId2"/>
          <a:stretch>
            <a:fillRect/>
          </a:stretch>
        </p:blipFill>
        <p:spPr>
          <a:xfrm>
            <a:off x="0" y="0"/>
            <a:ext cx="9154089" cy="2857500"/>
          </a:xfrm>
          <a:prstGeom prst="rect">
            <a:avLst/>
          </a:prstGeom>
        </p:spPr>
      </p:pic>
      <p:pic>
        <p:nvPicPr>
          <p:cNvPr id="3" name="Image 2">
            <a:extLst>
              <a:ext uri="{FF2B5EF4-FFF2-40B4-BE49-F238E27FC236}">
                <a16:creationId xmlns:a16="http://schemas.microsoft.com/office/drawing/2014/main" id="{BF1A0092-975F-1138-BA0B-594F671F3F3B}"/>
              </a:ext>
            </a:extLst>
          </p:cNvPr>
          <p:cNvPicPr>
            <a:picLocks noChangeAspect="1"/>
          </p:cNvPicPr>
          <p:nvPr/>
        </p:nvPicPr>
        <p:blipFill>
          <a:blip r:embed="rId3"/>
          <a:stretch>
            <a:fillRect/>
          </a:stretch>
        </p:blipFill>
        <p:spPr>
          <a:xfrm>
            <a:off x="0" y="2703920"/>
            <a:ext cx="5937250" cy="2466120"/>
          </a:xfrm>
          <a:prstGeom prst="rect">
            <a:avLst/>
          </a:prstGeom>
        </p:spPr>
      </p:pic>
    </p:spTree>
    <p:extLst>
      <p:ext uri="{BB962C8B-B14F-4D97-AF65-F5344CB8AC3E}">
        <p14:creationId xmlns:p14="http://schemas.microsoft.com/office/powerpoint/2010/main" val="120432052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7" name="Google Shape;507;p38"/>
          <p:cNvSpPr txBox="1">
            <a:spLocks noGrp="1"/>
          </p:cNvSpPr>
          <p:nvPr>
            <p:ph type="title"/>
          </p:nvPr>
        </p:nvSpPr>
        <p:spPr>
          <a:xfrm>
            <a:off x="311700" y="1847850"/>
            <a:ext cx="8520600" cy="1382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fr-FR" sz="11400" dirty="0"/>
              <a:t>Aller plus loin</a:t>
            </a:r>
            <a:endParaRPr sz="11400" dirty="0"/>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xfrm>
            <a:off x="189655" y="348880"/>
            <a:ext cx="8431314" cy="2130900"/>
          </a:xfrm>
          <a:prstGeom prst="rect">
            <a:avLst/>
          </a:prstGeom>
        </p:spPr>
        <p:txBody>
          <a:bodyPr spcFirstLastPara="1" wrap="square" lIns="91425" tIns="91425" rIns="91425" bIns="91425" anchor="t" anchorCtr="0">
            <a:noAutofit/>
          </a:bodyPr>
          <a:lstStyle/>
          <a:p>
            <a:pPr marL="127000" indent="0">
              <a:buNone/>
            </a:pPr>
            <a:r>
              <a:rPr lang="fr-BE" sz="1400" dirty="0">
                <a:effectLst/>
                <a:latin typeface="XCharter"/>
              </a:rPr>
              <a:t>L’ajout de la fonction forkall() au standard a été considéré et rejeté. La fonction</a:t>
            </a:r>
          </a:p>
          <a:p>
            <a:pPr marL="127000" indent="0">
              <a:buNone/>
            </a:pPr>
            <a:r>
              <a:rPr lang="fr-BE" sz="1400" dirty="0">
                <a:effectLst/>
                <a:latin typeface="XCharter"/>
              </a:rPr>
              <a:t>forkall() permet à tous les threads du parent d’être dupliqués dans l’enfant. Ceci</a:t>
            </a:r>
          </a:p>
          <a:p>
            <a:pPr marL="127000" indent="0">
              <a:buNone/>
            </a:pPr>
            <a:r>
              <a:rPr lang="fr-BE" sz="1400" dirty="0">
                <a:effectLst/>
                <a:latin typeface="XCharter"/>
              </a:rPr>
              <a:t>reproduit essentiellement l’état du parent chez l’enfant. Cela permet aux threads</a:t>
            </a:r>
          </a:p>
          <a:p>
            <a:pPr marL="127000" indent="0">
              <a:buNone/>
            </a:pPr>
            <a:r>
              <a:rPr lang="fr-BE" sz="1400" dirty="0">
                <a:effectLst/>
                <a:latin typeface="XCharter"/>
              </a:rPr>
              <a:t>de l’enfant de poursuivre le traitement et permet de préserver les verrous et l’état</a:t>
            </a:r>
          </a:p>
          <a:p>
            <a:pPr marL="127000" indent="0">
              <a:buNone/>
            </a:pPr>
            <a:r>
              <a:rPr lang="fr-BE" sz="1400" dirty="0">
                <a:effectLst/>
                <a:latin typeface="XCharter"/>
              </a:rPr>
              <a:t>sans code pthread_atfork() explicite.</a:t>
            </a:r>
            <a:endParaRPr lang="fr-FR" sz="1400" dirty="0">
              <a:effectLst/>
              <a:latin typeface="XCharter"/>
            </a:endParaRPr>
          </a:p>
          <a:p>
            <a:pPr marL="127000" indent="0">
              <a:buNone/>
            </a:pPr>
            <a:endParaRPr lang="fr-FR" sz="1400" dirty="0">
              <a:latin typeface="XCharter"/>
            </a:endParaRPr>
          </a:p>
          <a:p>
            <a:pPr marL="127000" indent="0">
              <a:buNone/>
            </a:pPr>
            <a:r>
              <a:rPr lang="fr-BE" sz="1400" dirty="0">
                <a:effectLst/>
                <a:latin typeface="XCharter"/>
              </a:rPr>
              <a:t>Le processus appelant doit s’assurer que l’état</a:t>
            </a:r>
          </a:p>
          <a:p>
            <a:pPr marL="127000" indent="0">
              <a:buNone/>
            </a:pPr>
            <a:r>
              <a:rPr lang="fr-BE" sz="1400" dirty="0">
                <a:effectLst/>
                <a:latin typeface="XCharter"/>
              </a:rPr>
              <a:t>de traitement des threads qui est partagé entre le parent et l’enfant (c’est-à-dire les</a:t>
            </a:r>
          </a:p>
          <a:p>
            <a:pPr marL="127000" indent="0">
              <a:buNone/>
            </a:pPr>
            <a:r>
              <a:rPr lang="fr-BE" sz="1400" dirty="0">
                <a:effectLst/>
                <a:latin typeface="XCharter"/>
              </a:rPr>
              <a:t>descripteurs de fichiers ou la mémoire MAP_SHARED) se comporte correctement</a:t>
            </a:r>
          </a:p>
          <a:p>
            <a:pPr marL="127000" indent="0">
              <a:buNone/>
            </a:pPr>
            <a:r>
              <a:rPr lang="fr-BE" sz="1400" dirty="0">
                <a:effectLst/>
                <a:latin typeface="XCharter"/>
              </a:rPr>
              <a:t>après forkall(). Par exemple, si un thread lit un descripteur de fichier dans le parent</a:t>
            </a:r>
          </a:p>
          <a:p>
            <a:pPr marL="127000" indent="0">
              <a:buNone/>
            </a:pPr>
            <a:r>
              <a:rPr lang="fr-BE" sz="1400" dirty="0">
                <a:effectLst/>
                <a:latin typeface="XCharter"/>
              </a:rPr>
              <a:t>lorsque forkall() est appelée, alors deux threads (un dans le parent et un dans le</a:t>
            </a:r>
          </a:p>
          <a:p>
            <a:pPr marL="127000" indent="0">
              <a:buNone/>
            </a:pPr>
            <a:r>
              <a:rPr lang="fr-BE" sz="1400" dirty="0">
                <a:effectLst/>
                <a:latin typeface="XCharter"/>
              </a:rPr>
              <a:t>child) lisent le fichier fileescriptor après la forkall(). Si ce n’est pas un comporte-</a:t>
            </a:r>
          </a:p>
          <a:p>
            <a:pPr marL="127000" indent="0">
              <a:buNone/>
            </a:pPr>
            <a:r>
              <a:rPr lang="fr-BE" sz="1400" dirty="0">
                <a:effectLst/>
                <a:latin typeface="XCharter"/>
              </a:rPr>
              <a:t>ment souhaité, le processus parent doit se synchroniser avec de tels threads avant</a:t>
            </a:r>
          </a:p>
          <a:p>
            <a:pPr marL="127000" indent="0">
              <a:buNone/>
            </a:pPr>
            <a:r>
              <a:rPr lang="fr-BE" sz="1400" dirty="0">
                <a:effectLst/>
                <a:latin typeface="XCharter"/>
              </a:rPr>
              <a:t>d’appeler forkall().</a:t>
            </a:r>
          </a:p>
          <a:p>
            <a:pPr marL="127000" indent="0">
              <a:buNone/>
            </a:pPr>
            <a:r>
              <a:rPr lang="fr-BE" sz="1400" dirty="0">
                <a:effectLst/>
                <a:latin typeface="XCharter"/>
              </a:rPr>
              <a:t>Les fonctions forkx() et forkallx() acceptent un argument flags constitué d’un OU</a:t>
            </a:r>
          </a:p>
          <a:p>
            <a:pPr marL="127000" indent="0">
              <a:buNone/>
            </a:pPr>
            <a:r>
              <a:rPr lang="fr-BE" sz="1400" dirty="0">
                <a:effectLst/>
                <a:latin typeface="XCharter"/>
              </a:rPr>
              <a:t>inclusif bit à bit de zéro ou plus des drapeaux suivants, qui sont définis dans l’en-</a:t>
            </a:r>
          </a:p>
          <a:p>
            <a:pPr marL="127000" indent="0">
              <a:buNone/>
            </a:pPr>
            <a:r>
              <a:rPr lang="fr-BE" sz="1400" dirty="0">
                <a:effectLst/>
                <a:latin typeface="XCharter"/>
              </a:rPr>
              <a:t>tête sys/fork.h</a:t>
            </a:r>
            <a:endParaRPr lang="fr-BE" sz="1400" dirty="0"/>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8961850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sp>
        <p:nvSpPr>
          <p:cNvPr id="862" name="Google Shape;862;p51"/>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ASSIGNMENT</a:t>
            </a:r>
            <a:endParaRPr/>
          </a:p>
        </p:txBody>
      </p:sp>
      <p:sp>
        <p:nvSpPr>
          <p:cNvPr id="863" name="Google Shape;863;p51"/>
          <p:cNvSpPr txBox="1">
            <a:spLocks noGrp="1"/>
          </p:cNvSpPr>
          <p:nvPr>
            <p:ph type="subTitle" idx="1"/>
          </p:nvPr>
        </p:nvSpPr>
        <p:spPr>
          <a:xfrm flipH="1">
            <a:off x="1456725" y="1617100"/>
            <a:ext cx="1960800" cy="103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language is used to render 2D graphics in HTML5?</a:t>
            </a:r>
            <a:endParaRPr/>
          </a:p>
        </p:txBody>
      </p:sp>
      <p:sp>
        <p:nvSpPr>
          <p:cNvPr id="864" name="Google Shape;864;p51"/>
          <p:cNvSpPr txBox="1">
            <a:spLocks noGrp="1"/>
          </p:cNvSpPr>
          <p:nvPr>
            <p:ph type="subTitle" idx="1"/>
          </p:nvPr>
        </p:nvSpPr>
        <p:spPr>
          <a:xfrm flipH="1">
            <a:off x="1456800" y="2887950"/>
            <a:ext cx="1960800" cy="52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a:solidFill>
                  <a:schemeClr val="dk2"/>
                </a:solidFill>
              </a:rPr>
              <a:t>___</a:t>
            </a:r>
            <a:endParaRPr sz="4800">
              <a:solidFill>
                <a:schemeClr val="dk2"/>
              </a:solidFill>
            </a:endParaRPr>
          </a:p>
        </p:txBody>
      </p:sp>
      <p:pic>
        <p:nvPicPr>
          <p:cNvPr id="865" name="Google Shape;865;p51"/>
          <p:cNvPicPr preferRelativeResize="0"/>
          <p:nvPr/>
        </p:nvPicPr>
        <p:blipFill>
          <a:blip r:embed="rId3">
            <a:alphaModFix/>
          </a:blip>
          <a:stretch>
            <a:fillRect/>
          </a:stretch>
        </p:blipFill>
        <p:spPr>
          <a:xfrm>
            <a:off x="4782650" y="2689849"/>
            <a:ext cx="4361349" cy="2453650"/>
          </a:xfrm>
          <a:prstGeom prst="rect">
            <a:avLst/>
          </a:prstGeom>
          <a:noFill/>
          <a:ln>
            <a:noFill/>
          </a:ln>
        </p:spPr>
      </p:pic>
      <p:grpSp>
        <p:nvGrpSpPr>
          <p:cNvPr id="866" name="Google Shape;866;p51"/>
          <p:cNvGrpSpPr/>
          <p:nvPr/>
        </p:nvGrpSpPr>
        <p:grpSpPr>
          <a:xfrm>
            <a:off x="8129098" y="1240508"/>
            <a:ext cx="1015038" cy="1948298"/>
            <a:chOff x="7397009" y="1731193"/>
            <a:chExt cx="1781706" cy="3419867"/>
          </a:xfrm>
        </p:grpSpPr>
        <p:sp>
          <p:nvSpPr>
            <p:cNvPr id="867" name="Google Shape;867;p51"/>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1"/>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1"/>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1"/>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1"/>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1"/>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1"/>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1"/>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1"/>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1"/>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1"/>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1"/>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1"/>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1"/>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1"/>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1"/>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1"/>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1"/>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1"/>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1"/>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1"/>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1"/>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1"/>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1"/>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p52"/>
          <p:cNvSpPr txBox="1">
            <a:spLocks noGrp="1"/>
          </p:cNvSpPr>
          <p:nvPr>
            <p:ph type="title"/>
          </p:nvPr>
        </p:nvSpPr>
        <p:spPr>
          <a:xfrm>
            <a:off x="1797393" y="449363"/>
            <a:ext cx="5549213"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a:t>Merci pour l’écoute !</a:t>
            </a:r>
            <a:br>
              <a:rPr lang="fr-FR" dirty="0"/>
            </a:br>
            <a:r>
              <a:rPr lang="fr-FR" dirty="0"/>
              <a:t>Léopold Mols</a:t>
            </a:r>
            <a:br>
              <a:rPr lang="fr-FR" dirty="0"/>
            </a:br>
            <a:r>
              <a:rPr lang="fr-FR" dirty="0"/>
              <a:t>3212</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30"/>
          <p:cNvPicPr preferRelativeResize="0"/>
          <p:nvPr/>
        </p:nvPicPr>
        <p:blipFill rotWithShape="1">
          <a:blip r:embed="rId3">
            <a:alphaModFix/>
          </a:blip>
          <a:srcRect l="24495" t="18187" r="9353" b="4812"/>
          <a:stretch/>
        </p:blipFill>
        <p:spPr>
          <a:xfrm>
            <a:off x="6424613" y="90900"/>
            <a:ext cx="2465388" cy="1814275"/>
          </a:xfrm>
          <a:prstGeom prst="rect">
            <a:avLst/>
          </a:prstGeom>
          <a:noFill/>
          <a:ln>
            <a:noFill/>
          </a:ln>
        </p:spPr>
      </p:pic>
      <p:sp>
        <p:nvSpPr>
          <p:cNvPr id="361" name="Google Shape;361;p30"/>
          <p:cNvSpPr txBox="1">
            <a:spLocks noGrp="1"/>
          </p:cNvSpPr>
          <p:nvPr>
            <p:ph type="body" idx="1"/>
          </p:nvPr>
        </p:nvSpPr>
        <p:spPr>
          <a:xfrm>
            <a:off x="609499" y="1973025"/>
            <a:ext cx="6915252" cy="2130900"/>
          </a:xfrm>
          <a:prstGeom prst="rect">
            <a:avLst/>
          </a:prstGeom>
        </p:spPr>
        <p:txBody>
          <a:bodyPr spcFirstLastPara="1" wrap="square" lIns="91425" tIns="91425" rIns="91425" bIns="91425" anchor="t" anchorCtr="0">
            <a:noAutofit/>
          </a:bodyPr>
          <a:lstStyle/>
          <a:p>
            <a:pPr marL="127000" indent="0">
              <a:buNone/>
            </a:pPr>
            <a:r>
              <a:rPr lang="fr-BE" sz="1800" dirty="0">
                <a:effectLst/>
                <a:latin typeface="XCharter"/>
              </a:rPr>
              <a:t>fork() (cfr 2.1 : </a:t>
            </a:r>
            <a:r>
              <a:rPr lang="fr-BE" sz="1800" i="1" dirty="0">
                <a:effectLst/>
                <a:latin typeface="XCharter"/>
              </a:rPr>
              <a:t>fork()</a:t>
            </a:r>
            <a:r>
              <a:rPr lang="fr-BE" sz="1800" dirty="0">
                <a:effectLst/>
                <a:latin typeface="XCharter"/>
              </a:rPr>
              <a:t>), vfork() (cfr 3.1 : </a:t>
            </a:r>
            <a:r>
              <a:rPr lang="fr-BE" sz="1800" i="1" dirty="0">
                <a:effectLst/>
                <a:latin typeface="XCharter"/>
              </a:rPr>
              <a:t>vfork()</a:t>
            </a:r>
            <a:r>
              <a:rPr lang="fr-BE" sz="1800" dirty="0">
                <a:effectLst/>
                <a:latin typeface="XCharter"/>
              </a:rPr>
              <a:t>), clone() (cfr 4.1 : </a:t>
            </a:r>
            <a:r>
              <a:rPr lang="fr-BE" sz="1800" i="1" dirty="0">
                <a:effectLst/>
                <a:latin typeface="XCharter"/>
              </a:rPr>
              <a:t>clone()</a:t>
            </a:r>
            <a:r>
              <a:rPr lang="fr-BE" sz="1800" dirty="0">
                <a:effectLst/>
                <a:latin typeface="XCharter"/>
              </a:rPr>
              <a:t>) per- mettent de créer des processus s’exécutant. </a:t>
            </a:r>
            <a:endParaRPr lang="fr-FR" sz="1800" dirty="0">
              <a:effectLst/>
              <a:latin typeface="XCharter"/>
            </a:endParaRPr>
          </a:p>
          <a:p>
            <a:pPr marL="127000" indent="0">
              <a:buNone/>
            </a:pPr>
            <a:endParaRPr lang="fr-FR" sz="1800" dirty="0">
              <a:latin typeface="XCharter"/>
            </a:endParaRPr>
          </a:p>
          <a:p>
            <a:pPr marL="127000" indent="0">
              <a:buNone/>
            </a:pPr>
            <a:r>
              <a:rPr lang="fr-BE" sz="1800" dirty="0">
                <a:effectLst/>
                <a:latin typeface="XCharter"/>
              </a:rPr>
              <a:t>Au démarrage d’un système Unix, un seul processus existe (numéro 1). Tous les autres processus qui peuvent exister au cours de la vie du système descendent de ce premier processus, appelé init, via des appels système comme fork, vfork, forkx(), forkall(), forkallx(), vforkx() ou d’autres moyens sont des appels système standard d’UNIX (norme POSIX) permettant de créer des processus. </a:t>
            </a:r>
            <a:endParaRPr lang="fr-BE" dirty="0"/>
          </a:p>
          <a:p>
            <a:pPr marL="127000" indent="0">
              <a:buNone/>
            </a:pPr>
            <a:endParaRPr lang="fr-BE" dirty="0"/>
          </a:p>
        </p:txBody>
      </p:sp>
      <p:sp>
        <p:nvSpPr>
          <p:cNvPr id="362" name="Google Shape;362;p30"/>
          <p:cNvSpPr txBox="1">
            <a:spLocks noGrp="1"/>
          </p:cNvSpPr>
          <p:nvPr>
            <p:ph type="title"/>
          </p:nvPr>
        </p:nvSpPr>
        <p:spPr>
          <a:xfrm>
            <a:off x="560825" y="1168325"/>
            <a:ext cx="356130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dk2"/>
                </a:solidFill>
              </a:rPr>
              <a:t>INTRODUCTION</a:t>
            </a:r>
            <a:endParaRPr dirty="0">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4"/>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a:t>fork</a:t>
            </a:r>
            <a:r>
              <a:rPr lang="fr-FR" dirty="0"/>
              <a:t>()</a:t>
            </a:r>
            <a:endParaRPr dirty="0"/>
          </a:p>
        </p:txBody>
      </p:sp>
      <p:sp>
        <p:nvSpPr>
          <p:cNvPr id="387" name="Google Shape;387;p34"/>
          <p:cNvSpPr/>
          <p:nvPr/>
        </p:nvSpPr>
        <p:spPr>
          <a:xfrm flipH="1">
            <a:off x="7903705" y="1829925"/>
            <a:ext cx="407895" cy="179698"/>
          </a:xfrm>
          <a:custGeom>
            <a:avLst/>
            <a:gdLst/>
            <a:ahLst/>
            <a:cxnLst/>
            <a:rect l="l" t="t" r="r" b="b"/>
            <a:pathLst>
              <a:path w="21766" h="2346" extrusionOk="0">
                <a:moveTo>
                  <a:pt x="1" y="0"/>
                </a:moveTo>
                <a:lnTo>
                  <a:pt x="1" y="2346"/>
                </a:lnTo>
                <a:lnTo>
                  <a:pt x="21765" y="2346"/>
                </a:lnTo>
                <a:lnTo>
                  <a:pt x="21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flipH="1">
            <a:off x="1187626" y="3498350"/>
            <a:ext cx="218403"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flipH="1">
            <a:off x="1082114" y="2126750"/>
            <a:ext cx="323913"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7737303" y="3498350"/>
            <a:ext cx="407888"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flipH="1">
            <a:off x="7734270" y="2126750"/>
            <a:ext cx="218409"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flipH="1">
            <a:off x="637061" y="2424475"/>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rot="-5400000" flipH="1">
            <a:off x="1333500" y="1829925"/>
            <a:ext cx="773400" cy="77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fr-FR" dirty="0"/>
              <a:t>Qu’est-ce</a:t>
            </a:r>
            <a:endParaRPr dirty="0"/>
          </a:p>
        </p:txBody>
      </p:sp>
      <p:sp>
        <p:nvSpPr>
          <p:cNvPr id="395" name="Google Shape;395;p34"/>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fr-FR" dirty="0"/>
              <a:t>Historique</a:t>
            </a:r>
            <a:endParaRPr dirty="0"/>
          </a:p>
        </p:txBody>
      </p:sp>
      <p:sp>
        <p:nvSpPr>
          <p:cNvPr id="396" name="Google Shape;396;p34"/>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fr-FR" dirty="0"/>
              <a:t>1969 -&gt; années 1990</a:t>
            </a:r>
          </a:p>
          <a:p>
            <a:pPr marL="0" lvl="0" indent="0" algn="r" rtl="0">
              <a:spcBef>
                <a:spcPts val="0"/>
              </a:spcBef>
              <a:spcAft>
                <a:spcPts val="0"/>
              </a:spcAft>
              <a:buNone/>
            </a:pPr>
            <a:r>
              <a:rPr lang="fr-FR" dirty="0"/>
              <a:t>-&gt; POSIX en 1988</a:t>
            </a:r>
            <a:endParaRPr dirty="0"/>
          </a:p>
        </p:txBody>
      </p:sp>
      <p:sp>
        <p:nvSpPr>
          <p:cNvPr id="397" name="Google Shape;397;p34"/>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fr-FR" dirty="0"/>
              <a:t>Valeur de retour</a:t>
            </a:r>
            <a:endParaRPr dirty="0"/>
          </a:p>
        </p:txBody>
      </p:sp>
      <p:sp>
        <p:nvSpPr>
          <p:cNvPr id="398" name="Google Shape;398;p34"/>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FR" dirty="0"/>
              <a:t>-1, 0 ou PID du fils</a:t>
            </a:r>
            <a:endParaRPr dirty="0"/>
          </a:p>
        </p:txBody>
      </p:sp>
      <p:sp>
        <p:nvSpPr>
          <p:cNvPr id="399" name="Google Shape;399;p34"/>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fr-FR" dirty="0"/>
              <a:t>Particularités</a:t>
            </a:r>
            <a:endParaRPr dirty="0"/>
          </a:p>
        </p:txBody>
      </p:sp>
      <p:sp>
        <p:nvSpPr>
          <p:cNvPr id="400" name="Google Shape;400;p34"/>
          <p:cNvSpPr txBox="1">
            <a:spLocks noGrp="1"/>
          </p:cNvSpPr>
          <p:nvPr>
            <p:ph type="subTitle" idx="6"/>
          </p:nvPr>
        </p:nvSpPr>
        <p:spPr>
          <a:xfrm flipH="1">
            <a:off x="4714175" y="3585925"/>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fr-FR" dirty="0"/>
              <a:t>Fils = copie exacte sauf pour quelques points</a:t>
            </a:r>
            <a:endParaRPr dirty="0"/>
          </a:p>
        </p:txBody>
      </p:sp>
      <p:sp>
        <p:nvSpPr>
          <p:cNvPr id="401" name="Google Shape;401;p34"/>
          <p:cNvSpPr/>
          <p:nvPr/>
        </p:nvSpPr>
        <p:spPr>
          <a:xfrm>
            <a:off x="7019925" y="1829925"/>
            <a:ext cx="773400" cy="7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4"/>
          <p:cNvSpPr/>
          <p:nvPr/>
        </p:nvSpPr>
        <p:spPr>
          <a:xfrm rot="10800000" flipH="1">
            <a:off x="1333500" y="3201525"/>
            <a:ext cx="773400" cy="7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7935174" y="3200675"/>
            <a:ext cx="471506" cy="179698"/>
          </a:xfrm>
          <a:custGeom>
            <a:avLst/>
            <a:gdLst/>
            <a:ahLst/>
            <a:cxnLst/>
            <a:rect l="l" t="t" r="r" b="b"/>
            <a:pathLst>
              <a:path w="21766" h="2346" extrusionOk="0">
                <a:moveTo>
                  <a:pt x="1" y="0"/>
                </a:moveTo>
                <a:lnTo>
                  <a:pt x="1" y="2346"/>
                </a:lnTo>
                <a:lnTo>
                  <a:pt x="21765" y="2346"/>
                </a:lnTo>
                <a:lnTo>
                  <a:pt x="2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8250834" y="3498349"/>
            <a:ext cx="377605"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7949925" y="3796075"/>
            <a:ext cx="300908" cy="178849"/>
          </a:xfrm>
          <a:custGeom>
            <a:avLst/>
            <a:gdLst/>
            <a:ahLst/>
            <a:cxnLst/>
            <a:rect l="l" t="t" r="r" b="b"/>
            <a:pathLst>
              <a:path w="12098" h="2335" extrusionOk="0">
                <a:moveTo>
                  <a:pt x="1" y="1"/>
                </a:moveTo>
                <a:lnTo>
                  <a:pt x="1" y="2335"/>
                </a:lnTo>
                <a:lnTo>
                  <a:pt x="12098" y="2335"/>
                </a:lnTo>
                <a:lnTo>
                  <a:pt x="12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4"/>
          <p:cNvSpPr/>
          <p:nvPr/>
        </p:nvSpPr>
        <p:spPr>
          <a:xfrm rot="5400000">
            <a:off x="7019925" y="3201525"/>
            <a:ext cx="773400" cy="77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flipH="1">
            <a:off x="728536" y="3201525"/>
            <a:ext cx="488864" cy="179698"/>
          </a:xfrm>
          <a:custGeom>
            <a:avLst/>
            <a:gdLst/>
            <a:ahLst/>
            <a:cxnLst/>
            <a:rect l="l" t="t" r="r" b="b"/>
            <a:pathLst>
              <a:path w="21766" h="2346" extrusionOk="0">
                <a:moveTo>
                  <a:pt x="1" y="0"/>
                </a:moveTo>
                <a:lnTo>
                  <a:pt x="1" y="2346"/>
                </a:lnTo>
                <a:lnTo>
                  <a:pt x="21765" y="2346"/>
                </a:lnTo>
                <a:lnTo>
                  <a:pt x="2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flipH="1">
            <a:off x="514308" y="3498350"/>
            <a:ext cx="570167"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flipH="1">
            <a:off x="877356" y="3796075"/>
            <a:ext cx="323894" cy="178849"/>
          </a:xfrm>
          <a:custGeom>
            <a:avLst/>
            <a:gdLst/>
            <a:ahLst/>
            <a:cxnLst/>
            <a:rect l="l" t="t" r="r" b="b"/>
            <a:pathLst>
              <a:path w="12098" h="2335" extrusionOk="0">
                <a:moveTo>
                  <a:pt x="1" y="1"/>
                </a:moveTo>
                <a:lnTo>
                  <a:pt x="1" y="2335"/>
                </a:lnTo>
                <a:lnTo>
                  <a:pt x="12098" y="2335"/>
                </a:lnTo>
                <a:lnTo>
                  <a:pt x="1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4"/>
          <p:cNvSpPr/>
          <p:nvPr/>
        </p:nvSpPr>
        <p:spPr>
          <a:xfrm flipH="1">
            <a:off x="514360" y="1829925"/>
            <a:ext cx="703042" cy="179698"/>
          </a:xfrm>
          <a:custGeom>
            <a:avLst/>
            <a:gdLst/>
            <a:ahLst/>
            <a:cxnLst/>
            <a:rect l="l" t="t" r="r" b="b"/>
            <a:pathLst>
              <a:path w="21766" h="2346" extrusionOk="0">
                <a:moveTo>
                  <a:pt x="1" y="0"/>
                </a:moveTo>
                <a:lnTo>
                  <a:pt x="1" y="2346"/>
                </a:lnTo>
                <a:lnTo>
                  <a:pt x="21765" y="2346"/>
                </a:lnTo>
                <a:lnTo>
                  <a:pt x="21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flipH="1">
            <a:off x="783204" y="2127175"/>
            <a:ext cx="178816" cy="179751"/>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4"/>
          <p:cNvSpPr/>
          <p:nvPr/>
        </p:nvSpPr>
        <p:spPr>
          <a:xfrm flipH="1">
            <a:off x="8071052" y="2126750"/>
            <a:ext cx="570173" cy="179751"/>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flipH="1">
            <a:off x="7930661" y="2424475"/>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4"/>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FR" dirty="0"/>
              <a:t>Création avec copie du processus parent</a:t>
            </a:r>
            <a:endParaRPr dirty="0"/>
          </a:p>
        </p:txBody>
      </p:sp>
      <p:sp>
        <p:nvSpPr>
          <p:cNvPr id="415" name="Google Shape;415;p34"/>
          <p:cNvSpPr/>
          <p:nvPr/>
        </p:nvSpPr>
        <p:spPr>
          <a:xfrm>
            <a:off x="1489597" y="3357804"/>
            <a:ext cx="461206" cy="460842"/>
          </a:xfrm>
          <a:custGeom>
            <a:avLst/>
            <a:gdLst/>
            <a:ahLst/>
            <a:cxnLst/>
            <a:rect l="l" t="t" r="r" b="b"/>
            <a:pathLst>
              <a:path w="15205" h="15193" extrusionOk="0">
                <a:moveTo>
                  <a:pt x="10109" y="4501"/>
                </a:moveTo>
                <a:cubicBezTo>
                  <a:pt x="10430" y="4501"/>
                  <a:pt x="10692" y="4763"/>
                  <a:pt x="10692" y="5096"/>
                </a:cubicBezTo>
                <a:lnTo>
                  <a:pt x="10692" y="10097"/>
                </a:lnTo>
                <a:cubicBezTo>
                  <a:pt x="10692" y="10418"/>
                  <a:pt x="10430" y="10692"/>
                  <a:pt x="10109" y="10692"/>
                </a:cubicBezTo>
                <a:lnTo>
                  <a:pt x="5096" y="10692"/>
                </a:lnTo>
                <a:cubicBezTo>
                  <a:pt x="4775" y="10692"/>
                  <a:pt x="4513" y="10418"/>
                  <a:pt x="4513" y="10097"/>
                </a:cubicBezTo>
                <a:lnTo>
                  <a:pt x="4513" y="5096"/>
                </a:lnTo>
                <a:cubicBezTo>
                  <a:pt x="4513" y="4763"/>
                  <a:pt x="4775" y="4501"/>
                  <a:pt x="5096" y="4501"/>
                </a:cubicBezTo>
                <a:close/>
                <a:moveTo>
                  <a:pt x="4584" y="1"/>
                </a:moveTo>
                <a:cubicBezTo>
                  <a:pt x="4215" y="1"/>
                  <a:pt x="3918" y="298"/>
                  <a:pt x="3918" y="667"/>
                </a:cubicBezTo>
                <a:lnTo>
                  <a:pt x="3918" y="2001"/>
                </a:lnTo>
                <a:lnTo>
                  <a:pt x="3072" y="2001"/>
                </a:lnTo>
                <a:cubicBezTo>
                  <a:pt x="2477" y="2001"/>
                  <a:pt x="2001" y="2477"/>
                  <a:pt x="2001" y="3060"/>
                </a:cubicBezTo>
                <a:lnTo>
                  <a:pt x="2001" y="3906"/>
                </a:lnTo>
                <a:lnTo>
                  <a:pt x="667" y="3906"/>
                </a:lnTo>
                <a:cubicBezTo>
                  <a:pt x="298" y="3906"/>
                  <a:pt x="1" y="4203"/>
                  <a:pt x="1" y="4573"/>
                </a:cubicBezTo>
                <a:cubicBezTo>
                  <a:pt x="1" y="4942"/>
                  <a:pt x="298" y="5239"/>
                  <a:pt x="667" y="5239"/>
                </a:cubicBezTo>
                <a:lnTo>
                  <a:pt x="2001" y="5239"/>
                </a:lnTo>
                <a:lnTo>
                  <a:pt x="2001" y="6930"/>
                </a:lnTo>
                <a:lnTo>
                  <a:pt x="667" y="6930"/>
                </a:lnTo>
                <a:cubicBezTo>
                  <a:pt x="298" y="6930"/>
                  <a:pt x="1" y="7228"/>
                  <a:pt x="1" y="7597"/>
                </a:cubicBezTo>
                <a:cubicBezTo>
                  <a:pt x="1" y="7966"/>
                  <a:pt x="298" y="8263"/>
                  <a:pt x="667" y="8263"/>
                </a:cubicBezTo>
                <a:lnTo>
                  <a:pt x="2001" y="8263"/>
                </a:lnTo>
                <a:lnTo>
                  <a:pt x="2001" y="9942"/>
                </a:lnTo>
                <a:lnTo>
                  <a:pt x="667" y="9942"/>
                </a:lnTo>
                <a:cubicBezTo>
                  <a:pt x="298" y="9942"/>
                  <a:pt x="1" y="10240"/>
                  <a:pt x="1" y="10609"/>
                </a:cubicBezTo>
                <a:cubicBezTo>
                  <a:pt x="1" y="10978"/>
                  <a:pt x="298" y="11276"/>
                  <a:pt x="667" y="11276"/>
                </a:cubicBezTo>
                <a:lnTo>
                  <a:pt x="2001" y="11276"/>
                </a:lnTo>
                <a:lnTo>
                  <a:pt x="2001" y="12133"/>
                </a:lnTo>
                <a:cubicBezTo>
                  <a:pt x="2001" y="12716"/>
                  <a:pt x="2477" y="13193"/>
                  <a:pt x="3072" y="13193"/>
                </a:cubicBezTo>
                <a:lnTo>
                  <a:pt x="3918" y="13193"/>
                </a:lnTo>
                <a:lnTo>
                  <a:pt x="3918" y="14526"/>
                </a:lnTo>
                <a:cubicBezTo>
                  <a:pt x="3918" y="14895"/>
                  <a:pt x="4215" y="15193"/>
                  <a:pt x="4584" y="15193"/>
                </a:cubicBezTo>
                <a:cubicBezTo>
                  <a:pt x="4954" y="15193"/>
                  <a:pt x="5251" y="14895"/>
                  <a:pt x="5251" y="14526"/>
                </a:cubicBezTo>
                <a:lnTo>
                  <a:pt x="5251" y="13193"/>
                </a:lnTo>
                <a:lnTo>
                  <a:pt x="6930" y="13193"/>
                </a:lnTo>
                <a:lnTo>
                  <a:pt x="6930" y="14526"/>
                </a:lnTo>
                <a:cubicBezTo>
                  <a:pt x="6930" y="14895"/>
                  <a:pt x="7240" y="15193"/>
                  <a:pt x="7597" y="15193"/>
                </a:cubicBezTo>
                <a:cubicBezTo>
                  <a:pt x="7966" y="15193"/>
                  <a:pt x="8264" y="14895"/>
                  <a:pt x="8264" y="14526"/>
                </a:cubicBezTo>
                <a:lnTo>
                  <a:pt x="8264" y="13193"/>
                </a:lnTo>
                <a:lnTo>
                  <a:pt x="9954" y="13193"/>
                </a:lnTo>
                <a:lnTo>
                  <a:pt x="9954" y="14526"/>
                </a:lnTo>
                <a:cubicBezTo>
                  <a:pt x="9954" y="14895"/>
                  <a:pt x="10252" y="15193"/>
                  <a:pt x="10621" y="15193"/>
                </a:cubicBezTo>
                <a:cubicBezTo>
                  <a:pt x="10990" y="15193"/>
                  <a:pt x="11288" y="14895"/>
                  <a:pt x="11288" y="14526"/>
                </a:cubicBezTo>
                <a:lnTo>
                  <a:pt x="11288" y="13193"/>
                </a:lnTo>
                <a:lnTo>
                  <a:pt x="12133" y="13193"/>
                </a:lnTo>
                <a:cubicBezTo>
                  <a:pt x="12728" y="13193"/>
                  <a:pt x="13205" y="12716"/>
                  <a:pt x="13205" y="12133"/>
                </a:cubicBezTo>
                <a:lnTo>
                  <a:pt x="13205" y="11276"/>
                </a:lnTo>
                <a:lnTo>
                  <a:pt x="14538" y="11276"/>
                </a:lnTo>
                <a:cubicBezTo>
                  <a:pt x="14907" y="11276"/>
                  <a:pt x="15205" y="10978"/>
                  <a:pt x="15205" y="10609"/>
                </a:cubicBezTo>
                <a:cubicBezTo>
                  <a:pt x="15205" y="10240"/>
                  <a:pt x="14907" y="9942"/>
                  <a:pt x="14538" y="9942"/>
                </a:cubicBezTo>
                <a:lnTo>
                  <a:pt x="13205" y="9942"/>
                </a:lnTo>
                <a:lnTo>
                  <a:pt x="13205" y="8263"/>
                </a:lnTo>
                <a:lnTo>
                  <a:pt x="14538" y="8263"/>
                </a:lnTo>
                <a:cubicBezTo>
                  <a:pt x="14907" y="8263"/>
                  <a:pt x="15205" y="7966"/>
                  <a:pt x="15205" y="7597"/>
                </a:cubicBezTo>
                <a:cubicBezTo>
                  <a:pt x="15205" y="7228"/>
                  <a:pt x="14907" y="6930"/>
                  <a:pt x="14538" y="6930"/>
                </a:cubicBezTo>
                <a:lnTo>
                  <a:pt x="13205" y="6930"/>
                </a:lnTo>
                <a:lnTo>
                  <a:pt x="13205" y="5239"/>
                </a:lnTo>
                <a:lnTo>
                  <a:pt x="14538" y="5239"/>
                </a:lnTo>
                <a:cubicBezTo>
                  <a:pt x="14907" y="5239"/>
                  <a:pt x="15205" y="4942"/>
                  <a:pt x="15205" y="4573"/>
                </a:cubicBezTo>
                <a:cubicBezTo>
                  <a:pt x="15205" y="4203"/>
                  <a:pt x="14907" y="3906"/>
                  <a:pt x="14538" y="3906"/>
                </a:cubicBezTo>
                <a:lnTo>
                  <a:pt x="13205" y="3906"/>
                </a:lnTo>
                <a:lnTo>
                  <a:pt x="13205" y="3060"/>
                </a:lnTo>
                <a:cubicBezTo>
                  <a:pt x="13205" y="2477"/>
                  <a:pt x="12728" y="2001"/>
                  <a:pt x="12133" y="2001"/>
                </a:cubicBezTo>
                <a:lnTo>
                  <a:pt x="11288" y="2001"/>
                </a:lnTo>
                <a:lnTo>
                  <a:pt x="11288" y="667"/>
                </a:lnTo>
                <a:cubicBezTo>
                  <a:pt x="11288" y="298"/>
                  <a:pt x="10990" y="1"/>
                  <a:pt x="10621" y="1"/>
                </a:cubicBezTo>
                <a:cubicBezTo>
                  <a:pt x="10252" y="1"/>
                  <a:pt x="9954" y="298"/>
                  <a:pt x="9954" y="667"/>
                </a:cubicBezTo>
                <a:lnTo>
                  <a:pt x="9954" y="2001"/>
                </a:lnTo>
                <a:lnTo>
                  <a:pt x="8264" y="2001"/>
                </a:lnTo>
                <a:lnTo>
                  <a:pt x="8264" y="667"/>
                </a:lnTo>
                <a:cubicBezTo>
                  <a:pt x="8264" y="298"/>
                  <a:pt x="7966" y="1"/>
                  <a:pt x="7597" y="1"/>
                </a:cubicBezTo>
                <a:cubicBezTo>
                  <a:pt x="7240" y="1"/>
                  <a:pt x="6930" y="298"/>
                  <a:pt x="6930" y="667"/>
                </a:cubicBezTo>
                <a:lnTo>
                  <a:pt x="6930" y="2001"/>
                </a:lnTo>
                <a:lnTo>
                  <a:pt x="5251" y="2001"/>
                </a:lnTo>
                <a:lnTo>
                  <a:pt x="5251" y="667"/>
                </a:lnTo>
                <a:cubicBezTo>
                  <a:pt x="5251" y="298"/>
                  <a:pt x="4954" y="1"/>
                  <a:pt x="4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 name="Google Shape;416;p34"/>
          <p:cNvGrpSpPr/>
          <p:nvPr/>
        </p:nvGrpSpPr>
        <p:grpSpPr>
          <a:xfrm>
            <a:off x="7178541" y="3360348"/>
            <a:ext cx="456169" cy="455755"/>
            <a:chOff x="858739" y="828453"/>
            <a:chExt cx="456169" cy="455755"/>
          </a:xfrm>
        </p:grpSpPr>
        <p:sp>
          <p:nvSpPr>
            <p:cNvPr id="417" name="Google Shape;417;p34"/>
            <p:cNvSpPr/>
            <p:nvPr/>
          </p:nvSpPr>
          <p:spPr>
            <a:xfrm>
              <a:off x="860893" y="976860"/>
              <a:ext cx="113080" cy="114505"/>
            </a:xfrm>
            <a:custGeom>
              <a:avLst/>
              <a:gdLst/>
              <a:ahLst/>
              <a:cxnLst/>
              <a:rect l="l" t="t" r="r" b="b"/>
              <a:pathLst>
                <a:path w="3728" h="3775" extrusionOk="0">
                  <a:moveTo>
                    <a:pt x="3728" y="1"/>
                  </a:moveTo>
                  <a:lnTo>
                    <a:pt x="3728" y="1"/>
                  </a:lnTo>
                  <a:cubicBezTo>
                    <a:pt x="1823" y="167"/>
                    <a:pt x="1" y="2525"/>
                    <a:pt x="1" y="2525"/>
                  </a:cubicBezTo>
                  <a:lnTo>
                    <a:pt x="1263" y="3775"/>
                  </a:lnTo>
                  <a:cubicBezTo>
                    <a:pt x="1299" y="3692"/>
                    <a:pt x="1346" y="3596"/>
                    <a:pt x="1406" y="3513"/>
                  </a:cubicBezTo>
                  <a:cubicBezTo>
                    <a:pt x="2549" y="1858"/>
                    <a:pt x="3228" y="786"/>
                    <a:pt x="37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4"/>
            <p:cNvSpPr/>
            <p:nvPr/>
          </p:nvSpPr>
          <p:spPr>
            <a:xfrm>
              <a:off x="1051951" y="1169337"/>
              <a:ext cx="114505" cy="112716"/>
            </a:xfrm>
            <a:custGeom>
              <a:avLst/>
              <a:gdLst/>
              <a:ahLst/>
              <a:cxnLst/>
              <a:rect l="l" t="t" r="r" b="b"/>
              <a:pathLst>
                <a:path w="3775" h="3716" extrusionOk="0">
                  <a:moveTo>
                    <a:pt x="3775" y="1"/>
                  </a:moveTo>
                  <a:lnTo>
                    <a:pt x="3775" y="1"/>
                  </a:lnTo>
                  <a:cubicBezTo>
                    <a:pt x="2989" y="501"/>
                    <a:pt x="1917" y="1179"/>
                    <a:pt x="262" y="2322"/>
                  </a:cubicBezTo>
                  <a:cubicBezTo>
                    <a:pt x="179" y="2382"/>
                    <a:pt x="84" y="2430"/>
                    <a:pt x="0" y="2465"/>
                  </a:cubicBezTo>
                  <a:lnTo>
                    <a:pt x="1251" y="3715"/>
                  </a:lnTo>
                  <a:cubicBezTo>
                    <a:pt x="1251" y="3715"/>
                    <a:pt x="3608" y="1906"/>
                    <a:pt x="3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4"/>
            <p:cNvSpPr/>
            <p:nvPr/>
          </p:nvSpPr>
          <p:spPr>
            <a:xfrm>
              <a:off x="858739" y="1141888"/>
              <a:ext cx="142684" cy="142320"/>
            </a:xfrm>
            <a:custGeom>
              <a:avLst/>
              <a:gdLst/>
              <a:ahLst/>
              <a:cxnLst/>
              <a:rect l="l" t="t" r="r" b="b"/>
              <a:pathLst>
                <a:path w="4704" h="4692" extrusionOk="0">
                  <a:moveTo>
                    <a:pt x="1894" y="1"/>
                  </a:moveTo>
                  <a:cubicBezTo>
                    <a:pt x="1584" y="215"/>
                    <a:pt x="1322" y="465"/>
                    <a:pt x="1096" y="763"/>
                  </a:cubicBezTo>
                  <a:cubicBezTo>
                    <a:pt x="763" y="1203"/>
                    <a:pt x="513" y="1691"/>
                    <a:pt x="334" y="2215"/>
                  </a:cubicBezTo>
                  <a:cubicBezTo>
                    <a:pt x="143" y="2775"/>
                    <a:pt x="36" y="3358"/>
                    <a:pt x="12" y="3954"/>
                  </a:cubicBezTo>
                  <a:cubicBezTo>
                    <a:pt x="12" y="4037"/>
                    <a:pt x="1" y="4120"/>
                    <a:pt x="24" y="4204"/>
                  </a:cubicBezTo>
                  <a:cubicBezTo>
                    <a:pt x="36" y="4311"/>
                    <a:pt x="84" y="4406"/>
                    <a:pt x="155" y="4489"/>
                  </a:cubicBezTo>
                  <a:cubicBezTo>
                    <a:pt x="227" y="4573"/>
                    <a:pt x="310" y="4632"/>
                    <a:pt x="417" y="4668"/>
                  </a:cubicBezTo>
                  <a:cubicBezTo>
                    <a:pt x="501" y="4692"/>
                    <a:pt x="584" y="4692"/>
                    <a:pt x="667" y="4692"/>
                  </a:cubicBezTo>
                  <a:cubicBezTo>
                    <a:pt x="1203" y="4692"/>
                    <a:pt x="1751" y="4597"/>
                    <a:pt x="2263" y="4442"/>
                  </a:cubicBezTo>
                  <a:cubicBezTo>
                    <a:pt x="3203" y="4168"/>
                    <a:pt x="4144" y="3644"/>
                    <a:pt x="4704" y="2811"/>
                  </a:cubicBezTo>
                  <a:lnTo>
                    <a:pt x="4573" y="2680"/>
                  </a:lnTo>
                  <a:cubicBezTo>
                    <a:pt x="4537" y="2692"/>
                    <a:pt x="4501" y="2715"/>
                    <a:pt x="4465" y="2727"/>
                  </a:cubicBezTo>
                  <a:cubicBezTo>
                    <a:pt x="4251" y="2811"/>
                    <a:pt x="4037" y="2906"/>
                    <a:pt x="3811" y="2977"/>
                  </a:cubicBezTo>
                  <a:cubicBezTo>
                    <a:pt x="3227" y="3180"/>
                    <a:pt x="2620" y="3311"/>
                    <a:pt x="2001" y="3394"/>
                  </a:cubicBezTo>
                  <a:cubicBezTo>
                    <a:pt x="1751" y="3430"/>
                    <a:pt x="1489" y="3454"/>
                    <a:pt x="1227" y="3477"/>
                  </a:cubicBezTo>
                  <a:cubicBezTo>
                    <a:pt x="1227" y="3442"/>
                    <a:pt x="1239" y="3418"/>
                    <a:pt x="1239" y="3382"/>
                  </a:cubicBezTo>
                  <a:cubicBezTo>
                    <a:pt x="1286" y="2751"/>
                    <a:pt x="1382" y="2132"/>
                    <a:pt x="1536" y="1525"/>
                  </a:cubicBezTo>
                  <a:cubicBezTo>
                    <a:pt x="1608" y="1227"/>
                    <a:pt x="1703" y="941"/>
                    <a:pt x="1810" y="656"/>
                  </a:cubicBezTo>
                  <a:cubicBezTo>
                    <a:pt x="1870" y="477"/>
                    <a:pt x="1953" y="310"/>
                    <a:pt x="2025" y="144"/>
                  </a:cubicBezTo>
                  <a:lnTo>
                    <a:pt x="1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4"/>
            <p:cNvSpPr/>
            <p:nvPr/>
          </p:nvSpPr>
          <p:spPr>
            <a:xfrm>
              <a:off x="1192416" y="1024903"/>
              <a:ext cx="30" cy="30"/>
            </a:xfrm>
            <a:custGeom>
              <a:avLst/>
              <a:gdLst/>
              <a:ahLst/>
              <a:cxnLst/>
              <a:rect l="l" t="t" r="r" b="b"/>
              <a:pathLst>
                <a:path w="1" h="1" extrusionOk="0">
                  <a:moveTo>
                    <a:pt x="1"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4"/>
            <p:cNvSpPr/>
            <p:nvPr/>
          </p:nvSpPr>
          <p:spPr>
            <a:xfrm>
              <a:off x="915065" y="828453"/>
              <a:ext cx="399843" cy="398357"/>
            </a:xfrm>
            <a:custGeom>
              <a:avLst/>
              <a:gdLst/>
              <a:ahLst/>
              <a:cxnLst/>
              <a:rect l="l" t="t" r="r" b="b"/>
              <a:pathLst>
                <a:path w="13182" h="13133" extrusionOk="0">
                  <a:moveTo>
                    <a:pt x="7929" y="3527"/>
                  </a:moveTo>
                  <a:cubicBezTo>
                    <a:pt x="8371" y="3527"/>
                    <a:pt x="8812" y="3697"/>
                    <a:pt x="9145" y="4036"/>
                  </a:cubicBezTo>
                  <a:cubicBezTo>
                    <a:pt x="9824" y="4703"/>
                    <a:pt x="9824" y="5799"/>
                    <a:pt x="9145" y="6477"/>
                  </a:cubicBezTo>
                  <a:cubicBezTo>
                    <a:pt x="8812" y="6811"/>
                    <a:pt x="8371" y="6977"/>
                    <a:pt x="7929" y="6977"/>
                  </a:cubicBezTo>
                  <a:cubicBezTo>
                    <a:pt x="7487" y="6977"/>
                    <a:pt x="7043" y="6811"/>
                    <a:pt x="6704" y="6477"/>
                  </a:cubicBezTo>
                  <a:cubicBezTo>
                    <a:pt x="6037" y="5799"/>
                    <a:pt x="6037" y="4703"/>
                    <a:pt x="6704" y="4036"/>
                  </a:cubicBezTo>
                  <a:cubicBezTo>
                    <a:pt x="7043" y="3697"/>
                    <a:pt x="7487" y="3527"/>
                    <a:pt x="7929" y="3527"/>
                  </a:cubicBezTo>
                  <a:close/>
                  <a:moveTo>
                    <a:pt x="12657" y="0"/>
                  </a:moveTo>
                  <a:cubicBezTo>
                    <a:pt x="10978" y="36"/>
                    <a:pt x="6847" y="345"/>
                    <a:pt x="4656" y="2536"/>
                  </a:cubicBezTo>
                  <a:cubicBezTo>
                    <a:pt x="3668" y="3536"/>
                    <a:pt x="3347" y="4048"/>
                    <a:pt x="2632" y="5179"/>
                  </a:cubicBezTo>
                  <a:cubicBezTo>
                    <a:pt x="2120" y="6001"/>
                    <a:pt x="1418" y="7120"/>
                    <a:pt x="144" y="8966"/>
                  </a:cubicBezTo>
                  <a:cubicBezTo>
                    <a:pt x="1" y="9168"/>
                    <a:pt x="25" y="9442"/>
                    <a:pt x="203" y="9620"/>
                  </a:cubicBezTo>
                  <a:lnTo>
                    <a:pt x="3561" y="12978"/>
                  </a:lnTo>
                  <a:cubicBezTo>
                    <a:pt x="3656" y="13073"/>
                    <a:pt x="3787" y="13133"/>
                    <a:pt x="3930" y="13133"/>
                  </a:cubicBezTo>
                  <a:cubicBezTo>
                    <a:pt x="4025" y="13133"/>
                    <a:pt x="4132" y="13097"/>
                    <a:pt x="4216" y="13038"/>
                  </a:cubicBezTo>
                  <a:cubicBezTo>
                    <a:pt x="6061" y="11752"/>
                    <a:pt x="7180" y="11061"/>
                    <a:pt x="7990" y="10549"/>
                  </a:cubicBezTo>
                  <a:cubicBezTo>
                    <a:pt x="9133" y="9835"/>
                    <a:pt x="9645" y="9513"/>
                    <a:pt x="10645" y="8525"/>
                  </a:cubicBezTo>
                  <a:cubicBezTo>
                    <a:pt x="12836" y="6322"/>
                    <a:pt x="13145" y="2203"/>
                    <a:pt x="13181" y="524"/>
                  </a:cubicBezTo>
                  <a:cubicBezTo>
                    <a:pt x="13181" y="393"/>
                    <a:pt x="13134" y="250"/>
                    <a:pt x="13026" y="155"/>
                  </a:cubicBezTo>
                  <a:cubicBezTo>
                    <a:pt x="12931" y="60"/>
                    <a:pt x="12800" y="0"/>
                    <a:pt x="12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 name="Google Shape;422;p34"/>
          <p:cNvSpPr/>
          <p:nvPr/>
        </p:nvSpPr>
        <p:spPr>
          <a:xfrm>
            <a:off x="1518292" y="1986386"/>
            <a:ext cx="403817" cy="460478"/>
          </a:xfrm>
          <a:custGeom>
            <a:avLst/>
            <a:gdLst/>
            <a:ahLst/>
            <a:cxnLst/>
            <a:rect l="l" t="t" r="r" b="b"/>
            <a:pathLst>
              <a:path w="13313" h="15181" extrusionOk="0">
                <a:moveTo>
                  <a:pt x="5923" y="3645"/>
                </a:moveTo>
                <a:cubicBezTo>
                  <a:pt x="6033" y="3645"/>
                  <a:pt x="6143" y="3694"/>
                  <a:pt x="6216" y="3787"/>
                </a:cubicBezTo>
                <a:cubicBezTo>
                  <a:pt x="6347" y="3941"/>
                  <a:pt x="6323" y="4191"/>
                  <a:pt x="6168" y="4322"/>
                </a:cubicBezTo>
                <a:lnTo>
                  <a:pt x="5049" y="5251"/>
                </a:lnTo>
                <a:lnTo>
                  <a:pt x="6168" y="6180"/>
                </a:lnTo>
                <a:cubicBezTo>
                  <a:pt x="6323" y="6311"/>
                  <a:pt x="6347" y="6549"/>
                  <a:pt x="6216" y="6716"/>
                </a:cubicBezTo>
                <a:cubicBezTo>
                  <a:pt x="6145" y="6811"/>
                  <a:pt x="6037" y="6846"/>
                  <a:pt x="5918" y="6846"/>
                </a:cubicBezTo>
                <a:cubicBezTo>
                  <a:pt x="5835" y="6846"/>
                  <a:pt x="5752" y="6823"/>
                  <a:pt x="5680" y="6763"/>
                </a:cubicBezTo>
                <a:lnTo>
                  <a:pt x="4204" y="5537"/>
                </a:lnTo>
                <a:cubicBezTo>
                  <a:pt x="4120" y="5465"/>
                  <a:pt x="4073" y="5358"/>
                  <a:pt x="4073" y="5251"/>
                </a:cubicBezTo>
                <a:cubicBezTo>
                  <a:pt x="4073" y="5132"/>
                  <a:pt x="4120" y="5025"/>
                  <a:pt x="4204" y="4953"/>
                </a:cubicBezTo>
                <a:lnTo>
                  <a:pt x="5680" y="3739"/>
                </a:lnTo>
                <a:cubicBezTo>
                  <a:pt x="5749" y="3676"/>
                  <a:pt x="5836" y="3645"/>
                  <a:pt x="5923" y="3645"/>
                </a:cubicBezTo>
                <a:close/>
                <a:moveTo>
                  <a:pt x="9052" y="3645"/>
                </a:moveTo>
                <a:cubicBezTo>
                  <a:pt x="9138" y="3645"/>
                  <a:pt x="9226" y="3676"/>
                  <a:pt x="9300" y="3739"/>
                </a:cubicBezTo>
                <a:lnTo>
                  <a:pt x="10764" y="4953"/>
                </a:lnTo>
                <a:cubicBezTo>
                  <a:pt x="10859" y="5025"/>
                  <a:pt x="10907" y="5132"/>
                  <a:pt x="10907" y="5251"/>
                </a:cubicBezTo>
                <a:cubicBezTo>
                  <a:pt x="10907" y="5358"/>
                  <a:pt x="10859" y="5465"/>
                  <a:pt x="10764" y="5537"/>
                </a:cubicBezTo>
                <a:lnTo>
                  <a:pt x="9300" y="6763"/>
                </a:lnTo>
                <a:cubicBezTo>
                  <a:pt x="9228" y="6823"/>
                  <a:pt x="9145" y="6846"/>
                  <a:pt x="9050" y="6846"/>
                </a:cubicBezTo>
                <a:cubicBezTo>
                  <a:pt x="8943" y="6846"/>
                  <a:pt x="8835" y="6811"/>
                  <a:pt x="8764" y="6716"/>
                </a:cubicBezTo>
                <a:cubicBezTo>
                  <a:pt x="8621" y="6549"/>
                  <a:pt x="8645" y="6311"/>
                  <a:pt x="8812" y="6180"/>
                </a:cubicBezTo>
                <a:lnTo>
                  <a:pt x="9931" y="5251"/>
                </a:lnTo>
                <a:lnTo>
                  <a:pt x="8812" y="4322"/>
                </a:lnTo>
                <a:cubicBezTo>
                  <a:pt x="8645" y="4191"/>
                  <a:pt x="8621" y="3941"/>
                  <a:pt x="8764" y="3787"/>
                </a:cubicBezTo>
                <a:cubicBezTo>
                  <a:pt x="8837" y="3694"/>
                  <a:pt x="8943" y="3645"/>
                  <a:pt x="9052" y="3645"/>
                </a:cubicBezTo>
                <a:close/>
                <a:moveTo>
                  <a:pt x="8186" y="2449"/>
                </a:moveTo>
                <a:cubicBezTo>
                  <a:pt x="8224" y="2449"/>
                  <a:pt x="8262" y="2454"/>
                  <a:pt x="8300" y="2465"/>
                </a:cubicBezTo>
                <a:cubicBezTo>
                  <a:pt x="8502" y="2513"/>
                  <a:pt x="8609" y="2727"/>
                  <a:pt x="8562" y="2929"/>
                </a:cubicBezTo>
                <a:lnTo>
                  <a:pt x="7157" y="7775"/>
                </a:lnTo>
                <a:cubicBezTo>
                  <a:pt x="7109" y="7942"/>
                  <a:pt x="6954" y="8049"/>
                  <a:pt x="6787" y="8049"/>
                </a:cubicBezTo>
                <a:cubicBezTo>
                  <a:pt x="6752" y="8049"/>
                  <a:pt x="6716" y="8049"/>
                  <a:pt x="6680" y="8037"/>
                </a:cubicBezTo>
                <a:cubicBezTo>
                  <a:pt x="6478" y="7978"/>
                  <a:pt x="6359" y="7763"/>
                  <a:pt x="6418" y="7561"/>
                </a:cubicBezTo>
                <a:lnTo>
                  <a:pt x="7823" y="2715"/>
                </a:lnTo>
                <a:cubicBezTo>
                  <a:pt x="7872" y="2550"/>
                  <a:pt x="8023" y="2449"/>
                  <a:pt x="8186" y="2449"/>
                </a:cubicBezTo>
                <a:close/>
                <a:moveTo>
                  <a:pt x="7442" y="0"/>
                </a:moveTo>
                <a:cubicBezTo>
                  <a:pt x="6121" y="0"/>
                  <a:pt x="4799" y="417"/>
                  <a:pt x="3716" y="1167"/>
                </a:cubicBezTo>
                <a:cubicBezTo>
                  <a:pt x="2561" y="1965"/>
                  <a:pt x="1751" y="3084"/>
                  <a:pt x="1370" y="4394"/>
                </a:cubicBezTo>
                <a:cubicBezTo>
                  <a:pt x="1227" y="4906"/>
                  <a:pt x="1144" y="5334"/>
                  <a:pt x="1084" y="5715"/>
                </a:cubicBezTo>
                <a:cubicBezTo>
                  <a:pt x="942" y="6501"/>
                  <a:pt x="834" y="7073"/>
                  <a:pt x="215" y="7989"/>
                </a:cubicBezTo>
                <a:cubicBezTo>
                  <a:pt x="49" y="8228"/>
                  <a:pt x="1" y="8466"/>
                  <a:pt x="60" y="8680"/>
                </a:cubicBezTo>
                <a:cubicBezTo>
                  <a:pt x="156" y="9025"/>
                  <a:pt x="477" y="9168"/>
                  <a:pt x="739" y="9287"/>
                </a:cubicBezTo>
                <a:cubicBezTo>
                  <a:pt x="834" y="9323"/>
                  <a:pt x="977" y="9394"/>
                  <a:pt x="1013" y="9430"/>
                </a:cubicBezTo>
                <a:cubicBezTo>
                  <a:pt x="1168" y="9633"/>
                  <a:pt x="1156" y="10180"/>
                  <a:pt x="1144" y="10656"/>
                </a:cubicBezTo>
                <a:cubicBezTo>
                  <a:pt x="1132" y="11347"/>
                  <a:pt x="1108" y="12061"/>
                  <a:pt x="1453" y="12585"/>
                </a:cubicBezTo>
                <a:cubicBezTo>
                  <a:pt x="1930" y="13300"/>
                  <a:pt x="2668" y="13312"/>
                  <a:pt x="3263" y="13312"/>
                </a:cubicBezTo>
                <a:cubicBezTo>
                  <a:pt x="3966" y="13323"/>
                  <a:pt x="4287" y="13323"/>
                  <a:pt x="4359" y="14097"/>
                </a:cubicBezTo>
                <a:cubicBezTo>
                  <a:pt x="4359" y="14121"/>
                  <a:pt x="4359" y="14205"/>
                  <a:pt x="4359" y="14276"/>
                </a:cubicBezTo>
                <a:cubicBezTo>
                  <a:pt x="4382" y="14788"/>
                  <a:pt x="4394" y="14859"/>
                  <a:pt x="4418" y="14931"/>
                </a:cubicBezTo>
                <a:cubicBezTo>
                  <a:pt x="4466" y="15086"/>
                  <a:pt x="4609" y="15181"/>
                  <a:pt x="4763" y="15181"/>
                </a:cubicBezTo>
                <a:lnTo>
                  <a:pt x="11312" y="15181"/>
                </a:lnTo>
                <a:cubicBezTo>
                  <a:pt x="11443" y="15181"/>
                  <a:pt x="11562" y="15121"/>
                  <a:pt x="11621" y="15014"/>
                </a:cubicBezTo>
                <a:cubicBezTo>
                  <a:pt x="11693" y="14907"/>
                  <a:pt x="11705" y="14764"/>
                  <a:pt x="11645" y="14657"/>
                </a:cubicBezTo>
                <a:cubicBezTo>
                  <a:pt x="10824" y="12942"/>
                  <a:pt x="11490" y="11192"/>
                  <a:pt x="12217" y="9335"/>
                </a:cubicBezTo>
                <a:cubicBezTo>
                  <a:pt x="12645" y="8204"/>
                  <a:pt x="13098" y="7037"/>
                  <a:pt x="13193" y="5846"/>
                </a:cubicBezTo>
                <a:cubicBezTo>
                  <a:pt x="13312" y="4489"/>
                  <a:pt x="12943" y="3287"/>
                  <a:pt x="12062" y="2191"/>
                </a:cubicBezTo>
                <a:cubicBezTo>
                  <a:pt x="10931" y="774"/>
                  <a:pt x="9288" y="0"/>
                  <a:pt x="7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34"/>
          <p:cNvGrpSpPr/>
          <p:nvPr/>
        </p:nvGrpSpPr>
        <p:grpSpPr>
          <a:xfrm>
            <a:off x="7190734" y="1989677"/>
            <a:ext cx="431782" cy="457187"/>
            <a:chOff x="-1611775" y="1332800"/>
            <a:chExt cx="469175" cy="492075"/>
          </a:xfrm>
        </p:grpSpPr>
        <p:sp>
          <p:nvSpPr>
            <p:cNvPr id="424" name="Google Shape;424;p34"/>
            <p:cNvSpPr/>
            <p:nvPr/>
          </p:nvSpPr>
          <p:spPr>
            <a:xfrm>
              <a:off x="-1581150" y="1758225"/>
              <a:ext cx="107025" cy="66650"/>
            </a:xfrm>
            <a:custGeom>
              <a:avLst/>
              <a:gdLst/>
              <a:ahLst/>
              <a:cxnLst/>
              <a:rect l="l" t="t" r="r" b="b"/>
              <a:pathLst>
                <a:path w="4281" h="2666" extrusionOk="0">
                  <a:moveTo>
                    <a:pt x="572" y="0"/>
                  </a:moveTo>
                  <a:cubicBezTo>
                    <a:pt x="516" y="0"/>
                    <a:pt x="459" y="9"/>
                    <a:pt x="404" y="29"/>
                  </a:cubicBezTo>
                  <a:cubicBezTo>
                    <a:pt x="140" y="122"/>
                    <a:pt x="0" y="417"/>
                    <a:pt x="93" y="680"/>
                  </a:cubicBezTo>
                  <a:cubicBezTo>
                    <a:pt x="357" y="1425"/>
                    <a:pt x="900" y="2030"/>
                    <a:pt x="1598" y="2371"/>
                  </a:cubicBezTo>
                  <a:cubicBezTo>
                    <a:pt x="2017" y="2573"/>
                    <a:pt x="2451" y="2666"/>
                    <a:pt x="2901" y="2666"/>
                  </a:cubicBezTo>
                  <a:cubicBezTo>
                    <a:pt x="3226" y="2666"/>
                    <a:pt x="3552" y="2619"/>
                    <a:pt x="3862" y="2511"/>
                  </a:cubicBezTo>
                  <a:cubicBezTo>
                    <a:pt x="4141" y="2417"/>
                    <a:pt x="4281" y="2123"/>
                    <a:pt x="4188" y="1859"/>
                  </a:cubicBezTo>
                  <a:cubicBezTo>
                    <a:pt x="4114" y="1651"/>
                    <a:pt x="3915" y="1520"/>
                    <a:pt x="3705" y="1520"/>
                  </a:cubicBezTo>
                  <a:cubicBezTo>
                    <a:pt x="3649" y="1520"/>
                    <a:pt x="3592" y="1529"/>
                    <a:pt x="3536" y="1549"/>
                  </a:cubicBezTo>
                  <a:cubicBezTo>
                    <a:pt x="3326" y="1621"/>
                    <a:pt x="3111" y="1657"/>
                    <a:pt x="2897" y="1657"/>
                  </a:cubicBezTo>
                  <a:cubicBezTo>
                    <a:pt x="2605" y="1657"/>
                    <a:pt x="2316" y="1590"/>
                    <a:pt x="2048" y="1456"/>
                  </a:cubicBezTo>
                  <a:cubicBezTo>
                    <a:pt x="1582" y="1239"/>
                    <a:pt x="1226" y="836"/>
                    <a:pt x="1055" y="339"/>
                  </a:cubicBezTo>
                  <a:cubicBezTo>
                    <a:pt x="981" y="131"/>
                    <a:pt x="782"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4"/>
            <p:cNvSpPr/>
            <p:nvPr/>
          </p:nvSpPr>
          <p:spPr>
            <a:xfrm>
              <a:off x="-1303525" y="1480925"/>
              <a:ext cx="86875" cy="87275"/>
            </a:xfrm>
            <a:custGeom>
              <a:avLst/>
              <a:gdLst/>
              <a:ahLst/>
              <a:cxnLst/>
              <a:rect l="l" t="t" r="r" b="b"/>
              <a:pathLst>
                <a:path w="3475" h="3491" extrusionOk="0">
                  <a:moveTo>
                    <a:pt x="512" y="1"/>
                  </a:moveTo>
                  <a:cubicBezTo>
                    <a:pt x="233" y="1"/>
                    <a:pt x="0" y="233"/>
                    <a:pt x="0" y="512"/>
                  </a:cubicBezTo>
                  <a:cubicBezTo>
                    <a:pt x="0" y="792"/>
                    <a:pt x="233" y="1024"/>
                    <a:pt x="512" y="1024"/>
                  </a:cubicBezTo>
                  <a:cubicBezTo>
                    <a:pt x="1582" y="1024"/>
                    <a:pt x="2451" y="1908"/>
                    <a:pt x="2435" y="2978"/>
                  </a:cubicBezTo>
                  <a:cubicBezTo>
                    <a:pt x="2435" y="3258"/>
                    <a:pt x="2668" y="3490"/>
                    <a:pt x="2947" y="3490"/>
                  </a:cubicBezTo>
                  <a:cubicBezTo>
                    <a:pt x="3226" y="3490"/>
                    <a:pt x="3459" y="3273"/>
                    <a:pt x="3459" y="2994"/>
                  </a:cubicBezTo>
                  <a:cubicBezTo>
                    <a:pt x="3474" y="1350"/>
                    <a:pt x="2156" y="16"/>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4"/>
            <p:cNvSpPr/>
            <p:nvPr/>
          </p:nvSpPr>
          <p:spPr>
            <a:xfrm>
              <a:off x="-1611775" y="1332800"/>
              <a:ext cx="291975" cy="424600"/>
            </a:xfrm>
            <a:custGeom>
              <a:avLst/>
              <a:gdLst/>
              <a:ahLst/>
              <a:cxnLst/>
              <a:rect l="l" t="t" r="r" b="b"/>
              <a:pathLst>
                <a:path w="11679" h="16984" extrusionOk="0">
                  <a:moveTo>
                    <a:pt x="5832" y="1288"/>
                  </a:moveTo>
                  <a:cubicBezTo>
                    <a:pt x="8654" y="1288"/>
                    <a:pt x="10391" y="2219"/>
                    <a:pt x="10391" y="2731"/>
                  </a:cubicBezTo>
                  <a:cubicBezTo>
                    <a:pt x="10391" y="3242"/>
                    <a:pt x="8654" y="4173"/>
                    <a:pt x="5832" y="4173"/>
                  </a:cubicBezTo>
                  <a:cubicBezTo>
                    <a:pt x="3009" y="4173"/>
                    <a:pt x="1287" y="3242"/>
                    <a:pt x="1287" y="2731"/>
                  </a:cubicBezTo>
                  <a:cubicBezTo>
                    <a:pt x="1287" y="2219"/>
                    <a:pt x="3009" y="1288"/>
                    <a:pt x="5832" y="1288"/>
                  </a:cubicBezTo>
                  <a:close/>
                  <a:moveTo>
                    <a:pt x="10097" y="5771"/>
                  </a:moveTo>
                  <a:cubicBezTo>
                    <a:pt x="10283" y="5926"/>
                    <a:pt x="10391" y="6081"/>
                    <a:pt x="10391" y="6205"/>
                  </a:cubicBezTo>
                  <a:cubicBezTo>
                    <a:pt x="10391" y="6701"/>
                    <a:pt x="8654" y="7632"/>
                    <a:pt x="5832" y="7632"/>
                  </a:cubicBezTo>
                  <a:cubicBezTo>
                    <a:pt x="3009" y="7632"/>
                    <a:pt x="1287" y="6701"/>
                    <a:pt x="1287" y="6205"/>
                  </a:cubicBezTo>
                  <a:cubicBezTo>
                    <a:pt x="1287" y="6081"/>
                    <a:pt x="1380" y="5926"/>
                    <a:pt x="1582" y="5771"/>
                  </a:cubicBezTo>
                  <a:cubicBezTo>
                    <a:pt x="2714" y="6313"/>
                    <a:pt x="4312" y="6593"/>
                    <a:pt x="5832" y="6593"/>
                  </a:cubicBezTo>
                  <a:cubicBezTo>
                    <a:pt x="7367" y="6593"/>
                    <a:pt x="8949" y="6313"/>
                    <a:pt x="10097" y="5771"/>
                  </a:cubicBezTo>
                  <a:close/>
                  <a:moveTo>
                    <a:pt x="5832" y="1"/>
                  </a:moveTo>
                  <a:cubicBezTo>
                    <a:pt x="3009" y="1"/>
                    <a:pt x="0" y="963"/>
                    <a:pt x="0" y="2731"/>
                  </a:cubicBezTo>
                  <a:lnTo>
                    <a:pt x="0" y="4127"/>
                  </a:lnTo>
                  <a:lnTo>
                    <a:pt x="0" y="4158"/>
                  </a:lnTo>
                  <a:cubicBezTo>
                    <a:pt x="62" y="4483"/>
                    <a:pt x="233" y="4778"/>
                    <a:pt x="496" y="5042"/>
                  </a:cubicBezTo>
                  <a:cubicBezTo>
                    <a:pt x="171" y="5383"/>
                    <a:pt x="0" y="5755"/>
                    <a:pt x="0" y="6189"/>
                  </a:cubicBezTo>
                  <a:lnTo>
                    <a:pt x="0" y="7601"/>
                  </a:lnTo>
                  <a:lnTo>
                    <a:pt x="0" y="7632"/>
                  </a:lnTo>
                  <a:cubicBezTo>
                    <a:pt x="62" y="7957"/>
                    <a:pt x="233" y="8252"/>
                    <a:pt x="496" y="8500"/>
                  </a:cubicBezTo>
                  <a:cubicBezTo>
                    <a:pt x="171" y="8841"/>
                    <a:pt x="0" y="9229"/>
                    <a:pt x="0" y="9663"/>
                  </a:cubicBezTo>
                  <a:lnTo>
                    <a:pt x="0" y="11059"/>
                  </a:lnTo>
                  <a:lnTo>
                    <a:pt x="0" y="11090"/>
                  </a:lnTo>
                  <a:cubicBezTo>
                    <a:pt x="62" y="11416"/>
                    <a:pt x="233" y="11711"/>
                    <a:pt x="496" y="11974"/>
                  </a:cubicBezTo>
                  <a:cubicBezTo>
                    <a:pt x="171" y="12300"/>
                    <a:pt x="0" y="12688"/>
                    <a:pt x="0" y="13122"/>
                  </a:cubicBezTo>
                  <a:lnTo>
                    <a:pt x="0" y="14533"/>
                  </a:lnTo>
                  <a:lnTo>
                    <a:pt x="0" y="14564"/>
                  </a:lnTo>
                  <a:cubicBezTo>
                    <a:pt x="310" y="16100"/>
                    <a:pt x="3009" y="16937"/>
                    <a:pt x="5583" y="16984"/>
                  </a:cubicBezTo>
                  <a:cubicBezTo>
                    <a:pt x="5692" y="16875"/>
                    <a:pt x="5832" y="16782"/>
                    <a:pt x="5971" y="16705"/>
                  </a:cubicBezTo>
                  <a:lnTo>
                    <a:pt x="5971" y="14564"/>
                  </a:lnTo>
                  <a:lnTo>
                    <a:pt x="5832" y="14564"/>
                  </a:lnTo>
                  <a:cubicBezTo>
                    <a:pt x="3009" y="14564"/>
                    <a:pt x="1287" y="13634"/>
                    <a:pt x="1287" y="13122"/>
                  </a:cubicBezTo>
                  <a:cubicBezTo>
                    <a:pt x="1287" y="13014"/>
                    <a:pt x="1380" y="12858"/>
                    <a:pt x="1582" y="12703"/>
                  </a:cubicBezTo>
                  <a:cubicBezTo>
                    <a:pt x="2714" y="13246"/>
                    <a:pt x="4312" y="13525"/>
                    <a:pt x="5832" y="13525"/>
                  </a:cubicBezTo>
                  <a:lnTo>
                    <a:pt x="5971" y="13525"/>
                  </a:lnTo>
                  <a:lnTo>
                    <a:pt x="5971" y="11090"/>
                  </a:lnTo>
                  <a:cubicBezTo>
                    <a:pt x="5925" y="11090"/>
                    <a:pt x="5878" y="11106"/>
                    <a:pt x="5832" y="11106"/>
                  </a:cubicBezTo>
                  <a:cubicBezTo>
                    <a:pt x="3009" y="11106"/>
                    <a:pt x="1287" y="10175"/>
                    <a:pt x="1287" y="9663"/>
                  </a:cubicBezTo>
                  <a:cubicBezTo>
                    <a:pt x="1287" y="9539"/>
                    <a:pt x="1380" y="9400"/>
                    <a:pt x="1582" y="9245"/>
                  </a:cubicBezTo>
                  <a:cubicBezTo>
                    <a:pt x="2714" y="9772"/>
                    <a:pt x="4312" y="10051"/>
                    <a:pt x="5832" y="10051"/>
                  </a:cubicBezTo>
                  <a:lnTo>
                    <a:pt x="6142" y="10051"/>
                  </a:lnTo>
                  <a:cubicBezTo>
                    <a:pt x="6343" y="9741"/>
                    <a:pt x="6700" y="9524"/>
                    <a:pt x="7103" y="9524"/>
                  </a:cubicBezTo>
                  <a:lnTo>
                    <a:pt x="9368" y="9524"/>
                  </a:lnTo>
                  <a:cubicBezTo>
                    <a:pt x="9616" y="9446"/>
                    <a:pt x="9864" y="9353"/>
                    <a:pt x="10097" y="9245"/>
                  </a:cubicBezTo>
                  <a:cubicBezTo>
                    <a:pt x="10221" y="9338"/>
                    <a:pt x="10314" y="9446"/>
                    <a:pt x="10360" y="9524"/>
                  </a:cubicBezTo>
                  <a:lnTo>
                    <a:pt x="11679" y="9524"/>
                  </a:lnTo>
                  <a:cubicBezTo>
                    <a:pt x="11632" y="9152"/>
                    <a:pt x="11462" y="8810"/>
                    <a:pt x="11182" y="8516"/>
                  </a:cubicBezTo>
                  <a:cubicBezTo>
                    <a:pt x="11431" y="8252"/>
                    <a:pt x="11617" y="7957"/>
                    <a:pt x="11679" y="7632"/>
                  </a:cubicBezTo>
                  <a:lnTo>
                    <a:pt x="11679" y="6189"/>
                  </a:lnTo>
                  <a:cubicBezTo>
                    <a:pt x="11679" y="5771"/>
                    <a:pt x="11493" y="5383"/>
                    <a:pt x="11182" y="5042"/>
                  </a:cubicBezTo>
                  <a:cubicBezTo>
                    <a:pt x="11431" y="4778"/>
                    <a:pt x="11617" y="4483"/>
                    <a:pt x="11679" y="4158"/>
                  </a:cubicBezTo>
                  <a:lnTo>
                    <a:pt x="11679" y="2731"/>
                  </a:lnTo>
                  <a:cubicBezTo>
                    <a:pt x="11679" y="963"/>
                    <a:pt x="8670" y="1"/>
                    <a:pt x="5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4"/>
            <p:cNvSpPr/>
            <p:nvPr/>
          </p:nvSpPr>
          <p:spPr>
            <a:xfrm>
              <a:off x="-1466375" y="1586775"/>
              <a:ext cx="323775" cy="214850"/>
            </a:xfrm>
            <a:custGeom>
              <a:avLst/>
              <a:gdLst/>
              <a:ahLst/>
              <a:cxnLst/>
              <a:rect l="l" t="t" r="r" b="b"/>
              <a:pathLst>
                <a:path w="12951" h="8594" extrusionOk="0">
                  <a:moveTo>
                    <a:pt x="10965" y="1086"/>
                  </a:moveTo>
                  <a:lnTo>
                    <a:pt x="10965" y="7104"/>
                  </a:lnTo>
                  <a:lnTo>
                    <a:pt x="1970" y="7104"/>
                  </a:lnTo>
                  <a:lnTo>
                    <a:pt x="1970" y="1086"/>
                  </a:lnTo>
                  <a:close/>
                  <a:moveTo>
                    <a:pt x="1287" y="1"/>
                  </a:moveTo>
                  <a:cubicBezTo>
                    <a:pt x="1008" y="1"/>
                    <a:pt x="791" y="233"/>
                    <a:pt x="791" y="497"/>
                  </a:cubicBezTo>
                  <a:lnTo>
                    <a:pt x="791" y="7011"/>
                  </a:lnTo>
                  <a:lnTo>
                    <a:pt x="589" y="7058"/>
                  </a:lnTo>
                  <a:cubicBezTo>
                    <a:pt x="248" y="7151"/>
                    <a:pt x="0" y="7461"/>
                    <a:pt x="0" y="7818"/>
                  </a:cubicBezTo>
                  <a:cubicBezTo>
                    <a:pt x="0" y="8252"/>
                    <a:pt x="341" y="8593"/>
                    <a:pt x="776" y="8593"/>
                  </a:cubicBezTo>
                  <a:lnTo>
                    <a:pt x="12175" y="8593"/>
                  </a:lnTo>
                  <a:cubicBezTo>
                    <a:pt x="12609" y="8593"/>
                    <a:pt x="12951" y="8252"/>
                    <a:pt x="12951" y="7818"/>
                  </a:cubicBezTo>
                  <a:cubicBezTo>
                    <a:pt x="12951" y="7461"/>
                    <a:pt x="12702" y="7151"/>
                    <a:pt x="12346" y="7058"/>
                  </a:cubicBezTo>
                  <a:lnTo>
                    <a:pt x="12160" y="7011"/>
                  </a:lnTo>
                  <a:lnTo>
                    <a:pt x="12160" y="497"/>
                  </a:lnTo>
                  <a:cubicBezTo>
                    <a:pt x="12160" y="233"/>
                    <a:pt x="11942" y="1"/>
                    <a:pt x="11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6"/>
          <p:cNvSpPr txBox="1">
            <a:spLocks noGrp="1"/>
          </p:cNvSpPr>
          <p:nvPr>
            <p:ph type="title"/>
          </p:nvPr>
        </p:nvSpPr>
        <p:spPr>
          <a:xfrm>
            <a:off x="3034706" y="863263"/>
            <a:ext cx="3074588" cy="36705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Déclaration de </a:t>
            </a:r>
            <a:r>
              <a:rPr lang="fr-FR" dirty="0" err="1"/>
              <a:t>fork</a:t>
            </a:r>
            <a:r>
              <a:rPr lang="fr-FR" dirty="0"/>
              <a:t>(2)</a:t>
            </a:r>
            <a:endParaRPr dirty="0"/>
          </a:p>
        </p:txBody>
      </p:sp>
      <p:sp>
        <p:nvSpPr>
          <p:cNvPr id="453" name="Google Shape;453;p36"/>
          <p:cNvSpPr txBox="1">
            <a:spLocks noGrp="1"/>
          </p:cNvSpPr>
          <p:nvPr>
            <p:ph type="subTitle" idx="1"/>
          </p:nvPr>
        </p:nvSpPr>
        <p:spPr>
          <a:xfrm>
            <a:off x="3034706" y="1760675"/>
            <a:ext cx="3074588" cy="2257625"/>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BE" sz="1600" dirty="0"/>
              <a:t>#include &lt;unistd.h&gt;</a:t>
            </a:r>
            <a:endParaRPr lang="fr-FR" sz="1600" dirty="0"/>
          </a:p>
          <a:p>
            <a:pPr marL="0" lvl="0" indent="0" algn="l" rtl="0">
              <a:spcBef>
                <a:spcPts val="0"/>
              </a:spcBef>
              <a:spcAft>
                <a:spcPts val="0"/>
              </a:spcAft>
              <a:buNone/>
            </a:pPr>
            <a:endParaRPr lang="fr-FR" sz="1600" dirty="0"/>
          </a:p>
          <a:p>
            <a:pPr marL="0" lvl="0" indent="0" algn="l" rtl="0">
              <a:spcBef>
                <a:spcPts val="0"/>
              </a:spcBef>
              <a:spcAft>
                <a:spcPts val="0"/>
              </a:spcAft>
              <a:buNone/>
            </a:pPr>
            <a:r>
              <a:rPr lang="fr-BE" sz="1600" dirty="0"/>
              <a:t>pid_t fork(void);</a:t>
            </a:r>
          </a:p>
        </p:txBody>
      </p:sp>
    </p:spTree>
    <p:extLst>
      <p:ext uri="{BB962C8B-B14F-4D97-AF65-F5344CB8AC3E}">
        <p14:creationId xmlns:p14="http://schemas.microsoft.com/office/powerpoint/2010/main" val="19630346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xfrm>
            <a:off x="363436" y="1756650"/>
            <a:ext cx="6915252" cy="2130900"/>
          </a:xfrm>
          <a:prstGeom prst="rect">
            <a:avLst/>
          </a:prstGeom>
        </p:spPr>
        <p:txBody>
          <a:bodyPr spcFirstLastPara="1" wrap="square" lIns="91425" tIns="91425" rIns="91425" bIns="91425" anchor="t" anchorCtr="0">
            <a:noAutofit/>
          </a:bodyPr>
          <a:lstStyle/>
          <a:p>
            <a:pPr marL="127000" indent="0">
              <a:buNone/>
            </a:pPr>
            <a:r>
              <a:rPr lang="fr-BE" b="1" i="0" dirty="0">
                <a:effectLst/>
                <a:latin typeface="UICTFontTextStyleEmphasizedBody"/>
              </a:rPr>
              <a:t>fork</a:t>
            </a:r>
            <a:r>
              <a:rPr lang="fr-BE" b="0" i="0" dirty="0">
                <a:effectLst/>
                <a:latin typeface="UICTFontTextStyleBody"/>
              </a:rPr>
              <a:t>() crée un </a:t>
            </a:r>
            <a:r>
              <a:rPr lang="fr-BE" b="0" i="0" u="sng" dirty="0">
                <a:effectLst/>
                <a:latin typeface="UICTFontTextStyleBody"/>
              </a:rPr>
              <a:t>nouveau processus</a:t>
            </a:r>
            <a:r>
              <a:rPr lang="fr-BE" b="0" i="0" dirty="0">
                <a:effectLst/>
                <a:latin typeface="UICTFontTextStyleBody"/>
              </a:rPr>
              <a:t> en </a:t>
            </a:r>
            <a:r>
              <a:rPr lang="fr-BE" b="0" i="0" u="sng" dirty="0">
                <a:effectLst/>
                <a:latin typeface="UICTFontTextStyleBody"/>
              </a:rPr>
              <a:t>dupliquant</a:t>
            </a:r>
            <a:r>
              <a:rPr lang="fr-BE" b="0" i="0" dirty="0">
                <a:effectLst/>
                <a:latin typeface="UICTFontTextStyleBody"/>
              </a:rPr>
              <a:t> le processus </a:t>
            </a:r>
            <a:r>
              <a:rPr lang="fr-FR" b="0" i="0" u="sng" dirty="0">
                <a:effectLst/>
                <a:latin typeface="UICTFontTextStyleBody"/>
              </a:rPr>
              <a:t>parent</a:t>
            </a:r>
            <a:r>
              <a:rPr lang="fr-BE" b="0" i="0" dirty="0">
                <a:effectLst/>
                <a:latin typeface="UICTFontTextStyleBody"/>
              </a:rPr>
              <a:t>. Le nouveau processus, </a:t>
            </a:r>
            <a:r>
              <a:rPr lang="fr-FR" b="0" i="0" dirty="0">
                <a:effectLst/>
                <a:latin typeface="UICTFontTextStyleBody"/>
              </a:rPr>
              <a:t>nommé</a:t>
            </a:r>
            <a:r>
              <a:rPr lang="fr-BE" b="0" i="0" dirty="0">
                <a:effectLst/>
                <a:latin typeface="UICTFontTextStyleBody"/>
              </a:rPr>
              <a:t> </a:t>
            </a:r>
            <a:r>
              <a:rPr lang="fr-BE" b="0" i="1" dirty="0">
                <a:effectLst/>
                <a:latin typeface="UICTFontTextStyleItalicBody"/>
              </a:rPr>
              <a:t>fils</a:t>
            </a:r>
            <a:r>
              <a:rPr lang="fr-BE" b="0" i="0" dirty="0">
                <a:effectLst/>
                <a:latin typeface="UICTFontTextStyleBody"/>
              </a:rPr>
              <a:t>, est la </a:t>
            </a:r>
            <a:r>
              <a:rPr lang="fr-BE" b="0" i="0" u="sng" dirty="0">
                <a:effectLst/>
                <a:latin typeface="UICTFontTextStyleBody"/>
              </a:rPr>
              <a:t>copie exacte</a:t>
            </a:r>
            <a:r>
              <a:rPr lang="fr-BE" b="0" i="0" dirty="0">
                <a:effectLst/>
                <a:latin typeface="UICTFontTextStyleBody"/>
              </a:rPr>
              <a:t> du </a:t>
            </a:r>
            <a:r>
              <a:rPr lang="fr-FR" b="0" i="0" u="sng" dirty="0">
                <a:effectLst/>
                <a:latin typeface="UICTFontTextStyleBody"/>
              </a:rPr>
              <a:t>processus</a:t>
            </a:r>
            <a:r>
              <a:rPr lang="fr-BE" b="0" i="0" dirty="0">
                <a:effectLst/>
                <a:latin typeface="UICTFontTextStyleBody"/>
              </a:rPr>
              <a:t> </a:t>
            </a:r>
            <a:r>
              <a:rPr lang="fr-FR" b="0" i="0" dirty="0">
                <a:effectLst/>
                <a:latin typeface="UICTFontTextStyleBody"/>
              </a:rPr>
              <a:t>nommé </a:t>
            </a:r>
            <a:r>
              <a:rPr lang="fr-BE" b="0" i="1" dirty="0">
                <a:effectLst/>
                <a:latin typeface="UICTFontTextStyleItalicBody"/>
              </a:rPr>
              <a:t>père</a:t>
            </a:r>
            <a:r>
              <a:rPr lang="fr-BE" b="0" i="0" dirty="0">
                <a:effectLst/>
                <a:latin typeface="UICTFontTextStyleBody"/>
              </a:rPr>
              <a:t> ou </a:t>
            </a:r>
            <a:r>
              <a:rPr lang="fr-BE" b="0" i="1" dirty="0">
                <a:effectLst/>
                <a:latin typeface="UICTFontTextStyleItalicBody"/>
              </a:rPr>
              <a:t>parent</a:t>
            </a:r>
            <a:endParaRPr lang="fr-BE" dirty="0">
              <a:effectLst/>
              <a:latin typeface=".AppleSystemUIFont"/>
            </a:endParaRPr>
          </a:p>
        </p:txBody>
      </p:sp>
      <p:sp>
        <p:nvSpPr>
          <p:cNvPr id="362" name="Google Shape;362;p30"/>
          <p:cNvSpPr txBox="1">
            <a:spLocks noGrp="1"/>
          </p:cNvSpPr>
          <p:nvPr>
            <p:ph type="title"/>
          </p:nvPr>
        </p:nvSpPr>
        <p:spPr>
          <a:xfrm>
            <a:off x="544950" y="485700"/>
            <a:ext cx="561455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chemeClr val="dk2"/>
                </a:solidFill>
              </a:rPr>
              <a:t>Fonctionnement</a:t>
            </a:r>
            <a:endParaRPr dirty="0">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932137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sp>
        <p:nvSpPr>
          <p:cNvPr id="361" name="Google Shape;361;p30"/>
          <p:cNvSpPr txBox="1">
            <a:spLocks noGrp="1"/>
          </p:cNvSpPr>
          <p:nvPr>
            <p:ph type="body" idx="1"/>
          </p:nvPr>
        </p:nvSpPr>
        <p:spPr>
          <a:xfrm>
            <a:off x="363436" y="1756650"/>
            <a:ext cx="6915252" cy="2130900"/>
          </a:xfrm>
          <a:prstGeom prst="rect">
            <a:avLst/>
          </a:prstGeom>
        </p:spPr>
        <p:txBody>
          <a:bodyPr spcFirstLastPara="1" wrap="square" lIns="91425" tIns="91425" rIns="91425" bIns="91425" anchor="t" anchorCtr="0">
            <a:noAutofit/>
          </a:bodyPr>
          <a:lstStyle/>
          <a:p>
            <a:pPr marL="127000" indent="0">
              <a:buNone/>
            </a:pPr>
            <a:r>
              <a:rPr lang="fr-BE" sz="1800" dirty="0">
                <a:effectLst/>
                <a:latin typeface="XCharter"/>
              </a:rPr>
              <a:t>∗ L’enfant a son propre ID de processus unique, et ce PID est unique</a:t>
            </a:r>
            <a:endParaRPr lang="fr-FR" sz="1800" dirty="0">
              <a:effectLst/>
              <a:latin typeface="XCharter"/>
            </a:endParaRPr>
          </a:p>
          <a:p>
            <a:pPr marL="127000" indent="0">
              <a:buNone/>
            </a:pPr>
            <a:r>
              <a:rPr lang="fr-BE" sz="1800" dirty="0">
                <a:effectLst/>
                <a:latin typeface="XCharter"/>
              </a:rPr>
              <a:t>∗</a:t>
            </a:r>
            <a:r>
              <a:rPr lang="fr-FR" sz="1800" dirty="0">
                <a:effectLst/>
                <a:latin typeface="XCharter"/>
              </a:rPr>
              <a:t> Le PPID du fils est identique au PID du parent</a:t>
            </a:r>
            <a:endParaRPr lang="fr-BE" sz="1800" dirty="0">
              <a:effectLst/>
              <a:latin typeface="XCharter"/>
            </a:endParaRPr>
          </a:p>
          <a:p>
            <a:pPr marL="127000" indent="0">
              <a:buNone/>
            </a:pPr>
            <a:r>
              <a:rPr lang="fr-BE" sz="1800" dirty="0">
                <a:effectLst/>
                <a:latin typeface="XCharter"/>
              </a:rPr>
              <a:t>∗ L’enfant n’hérite pas des verrous de mémoire de son parent</a:t>
            </a:r>
          </a:p>
          <a:p>
            <a:pPr marL="127000" indent="0">
              <a:buNone/>
            </a:pPr>
            <a:r>
              <a:rPr lang="fr-BE" sz="1800" dirty="0">
                <a:effectLst/>
                <a:latin typeface="XCharter"/>
              </a:rPr>
              <a:t>∗ La table des signaux est remise à 0 pour l’enfant</a:t>
            </a:r>
          </a:p>
          <a:p>
            <a:pPr marL="127000" indent="0">
              <a:buNone/>
            </a:pPr>
            <a:r>
              <a:rPr lang="fr-BE" sz="1800" dirty="0">
                <a:effectLst/>
                <a:latin typeface="XCharter"/>
              </a:rPr>
              <a:t>∗ L’enfant n’hérite pas des sémaphores de son parent</a:t>
            </a:r>
          </a:p>
          <a:p>
            <a:pPr marL="127000" indent="0">
              <a:buNone/>
            </a:pPr>
            <a:r>
              <a:rPr lang="fr-BE" sz="1800" dirty="0">
                <a:effectLst/>
                <a:latin typeface="XCharter"/>
              </a:rPr>
              <a:t>∗ L’enfant n’hérite pas des verrous d’enregistrement associés au</a:t>
            </a:r>
            <a:r>
              <a:rPr lang="fr-FR" sz="1800" dirty="0">
                <a:effectLst/>
                <a:latin typeface="XCharter"/>
              </a:rPr>
              <a:t> </a:t>
            </a:r>
            <a:r>
              <a:rPr lang="fr-BE" sz="1800" dirty="0">
                <a:effectLst/>
                <a:latin typeface="XCharter"/>
              </a:rPr>
              <a:t>processus</a:t>
            </a:r>
            <a:r>
              <a:rPr lang="fr-FR" sz="1800" dirty="0">
                <a:effectLst/>
                <a:latin typeface="XCharter"/>
              </a:rPr>
              <a:t> </a:t>
            </a:r>
            <a:r>
              <a:rPr lang="fr-BE" sz="1800" dirty="0">
                <a:effectLst/>
                <a:latin typeface="XCharter"/>
              </a:rPr>
              <a:t>parent</a:t>
            </a:r>
          </a:p>
          <a:p>
            <a:pPr marL="127000" indent="0">
              <a:buNone/>
            </a:pPr>
            <a:r>
              <a:rPr lang="fr-BE" sz="1800" dirty="0">
                <a:effectLst/>
                <a:latin typeface="XCharter"/>
              </a:rPr>
              <a:t>∗ L’enfant n’hérite pas des minuteries de son parent</a:t>
            </a:r>
          </a:p>
          <a:p>
            <a:pPr marL="127000" indent="0">
              <a:buNone/>
            </a:pPr>
            <a:r>
              <a:rPr lang="fr-BE" sz="1800" dirty="0">
                <a:effectLst/>
                <a:latin typeface="XCharter"/>
              </a:rPr>
              <a:t>∗ L’enfant n’hérite pas des E/S asynchrones en </a:t>
            </a:r>
            <a:r>
              <a:rPr lang="fr-FR" sz="1800" dirty="0">
                <a:effectLst/>
                <a:latin typeface="XCharter"/>
              </a:rPr>
              <a:t>cours</a:t>
            </a:r>
            <a:r>
              <a:rPr lang="fr-BE" sz="1800" dirty="0">
                <a:effectLst/>
                <a:latin typeface="XCharter"/>
              </a:rPr>
              <a:t> ni des contextes</a:t>
            </a:r>
            <a:r>
              <a:rPr lang="fr-FR" sz="1800" dirty="0">
                <a:effectLst/>
                <a:latin typeface="XCharter"/>
              </a:rPr>
              <a:t> </a:t>
            </a:r>
            <a:r>
              <a:rPr lang="fr-BE" sz="1800" dirty="0">
                <a:effectLst/>
                <a:latin typeface="XCharter"/>
              </a:rPr>
              <a:t>d’E/S asynchrones de son parent</a:t>
            </a:r>
            <a:endParaRPr lang="fr-BE" dirty="0"/>
          </a:p>
        </p:txBody>
      </p:sp>
      <p:sp>
        <p:nvSpPr>
          <p:cNvPr id="362" name="Google Shape;362;p30"/>
          <p:cNvSpPr txBox="1">
            <a:spLocks noGrp="1"/>
          </p:cNvSpPr>
          <p:nvPr>
            <p:ph type="title"/>
          </p:nvPr>
        </p:nvSpPr>
        <p:spPr>
          <a:xfrm>
            <a:off x="560825" y="771450"/>
            <a:ext cx="561455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fr-FR" dirty="0">
                <a:solidFill>
                  <a:schemeClr val="dk2"/>
                </a:solidFill>
              </a:rPr>
              <a:t>Copie exacte du père sauf pour :</a:t>
            </a:r>
            <a:endParaRPr dirty="0">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 name="Google Shape;452;p36">
            <a:extLst>
              <a:ext uri="{FF2B5EF4-FFF2-40B4-BE49-F238E27FC236}">
                <a16:creationId xmlns:a16="http://schemas.microsoft.com/office/drawing/2014/main" id="{BC2F1CAC-B92A-4F4F-9668-1FDE3A6CFB94}"/>
              </a:ext>
            </a:extLst>
          </p:cNvPr>
          <p:cNvSpPr txBox="1">
            <a:spLocks noGrp="1"/>
          </p:cNvSpPr>
          <p:nvPr/>
        </p:nvSpPr>
        <p:spPr>
          <a:xfrm>
            <a:off x="3124750" y="88037"/>
            <a:ext cx="2688125" cy="538300"/>
          </a:xfrm>
          <a:prstGeom prst="rect">
            <a:avLst/>
          </a:prstGeom>
          <a:solidFill>
            <a:schemeClr val="dk2"/>
          </a:solid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2200"/>
              <a:buFont typeface="Overpass Mono"/>
              <a:buNone/>
              <a:defRPr sz="2200" b="1" i="0" u="none" strike="noStrike" cap="none">
                <a:solidFill>
                  <a:schemeClr val="dk1"/>
                </a:solidFill>
                <a:latin typeface="Overpass Mono"/>
                <a:ea typeface="Overpass Mono"/>
                <a:cs typeface="Overpass Mono"/>
                <a:sym typeface="Overpass Mono"/>
              </a:defRPr>
            </a:lvl1pPr>
            <a:lvl2pPr marR="0" lvl="1"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2pPr>
            <a:lvl3pPr marR="0" lvl="2"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3pPr>
            <a:lvl4pPr marR="0" lvl="3"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4pPr>
            <a:lvl5pPr marR="0" lvl="4"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5pPr>
            <a:lvl6pPr marR="0" lvl="5"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6pPr>
            <a:lvl7pPr marR="0" lvl="6"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7pPr>
            <a:lvl8pPr marR="0" lvl="7"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8pPr>
            <a:lvl9pPr marR="0" lvl="8" algn="ctr" rtl="0">
              <a:lnSpc>
                <a:spcPct val="100000"/>
              </a:lnSpc>
              <a:spcBef>
                <a:spcPts val="0"/>
              </a:spcBef>
              <a:spcAft>
                <a:spcPts val="0"/>
              </a:spcAft>
              <a:buClr>
                <a:schemeClr val="dk1"/>
              </a:buClr>
              <a:buSzPts val="2500"/>
              <a:buFont typeface="Barlow"/>
              <a:buNone/>
              <a:defRPr sz="2500" b="1" i="0" u="none" strike="noStrike" cap="none">
                <a:solidFill>
                  <a:schemeClr val="dk1"/>
                </a:solidFill>
                <a:latin typeface="Barlow"/>
                <a:ea typeface="Barlow"/>
                <a:cs typeface="Barlow"/>
                <a:sym typeface="Barlow"/>
              </a:defRPr>
            </a:lvl9pPr>
          </a:lstStyle>
          <a:p>
            <a:pPr marL="0" lvl="0" indent="0" algn="ctr" rtl="0">
              <a:spcBef>
                <a:spcPts val="0"/>
              </a:spcBef>
              <a:spcAft>
                <a:spcPts val="0"/>
              </a:spcAft>
              <a:buNone/>
            </a:pPr>
            <a:r>
              <a:rPr lang="fr-FR" dirty="0"/>
              <a:t>Particularités</a:t>
            </a:r>
            <a:endParaRPr dirty="0"/>
          </a:p>
        </p:txBody>
      </p:sp>
    </p:spTree>
    <p:extLst>
      <p:ext uri="{BB962C8B-B14F-4D97-AF65-F5344CB8AC3E}">
        <p14:creationId xmlns:p14="http://schemas.microsoft.com/office/powerpoint/2010/main" val="38774392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6"/>
          <p:cNvSpPr txBox="1">
            <a:spLocks noGrp="1"/>
          </p:cNvSpPr>
          <p:nvPr>
            <p:ph type="title"/>
          </p:nvPr>
        </p:nvSpPr>
        <p:spPr>
          <a:xfrm>
            <a:off x="3227787" y="934700"/>
            <a:ext cx="2688125" cy="538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fr-FR" dirty="0"/>
              <a:t>Problèmes éventuels</a:t>
            </a:r>
            <a:endParaRPr dirty="0"/>
          </a:p>
        </p:txBody>
      </p:sp>
      <p:sp>
        <p:nvSpPr>
          <p:cNvPr id="453" name="Google Shape;453;p36"/>
          <p:cNvSpPr txBox="1">
            <a:spLocks noGrp="1"/>
          </p:cNvSpPr>
          <p:nvPr>
            <p:ph type="subTitle" idx="1"/>
          </p:nvPr>
        </p:nvSpPr>
        <p:spPr>
          <a:xfrm>
            <a:off x="1874367" y="1951175"/>
            <a:ext cx="5394963" cy="2257625"/>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fr-BE" sz="1600" dirty="0"/>
              <a:t>Au vu du fait que fork duplique l’espace d’adressage et d’autres fonctionnement du</a:t>
            </a:r>
            <a:r>
              <a:rPr lang="fr-FR" sz="1600"/>
              <a:t> </a:t>
            </a:r>
            <a:r>
              <a:rPr lang="fr-BE" sz="1600"/>
              <a:t>parent </a:t>
            </a:r>
            <a:r>
              <a:rPr lang="fr-BE" sz="1600" dirty="0"/>
              <a:t>(comme les threads,...), cela peut vite remplir la mémoire, ralentir l’ordinateur et empêcher la création de</a:t>
            </a:r>
            <a:r>
              <a:rPr lang="fr-FR" sz="1600" dirty="0"/>
              <a:t> </a:t>
            </a:r>
            <a:r>
              <a:rPr lang="fr-BE" sz="1600" dirty="0"/>
              <a:t>nouveaux processus.</a:t>
            </a:r>
            <a:endParaRPr sz="1600" dirty="0"/>
          </a:p>
        </p:txBody>
      </p:sp>
    </p:spTree>
  </p:cSld>
  <p:clrMapOvr>
    <a:masterClrMapping/>
  </p:clrMapOvr>
</p:sld>
</file>

<file path=ppt/theme/theme1.xml><?xml version="1.0" encoding="utf-8"?>
<a:theme xmlns:a="http://schemas.openxmlformats.org/drawingml/2006/main"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Affichage à l'écran (16:9)</PresentationFormat>
  <Slides>39</Slides>
  <Notes>31</Notes>
  <HiddenSlides>0</HiddenSlides>
  <ScaleCrop>false</ScaleCrop>
  <HeadingPairs>
    <vt:vector size="4" baseType="variant">
      <vt:variant>
        <vt:lpstr>Thème</vt:lpstr>
      </vt:variant>
      <vt:variant>
        <vt:i4>2</vt:i4>
      </vt:variant>
      <vt:variant>
        <vt:lpstr>Titres des diapositives</vt:lpstr>
      </vt:variant>
      <vt:variant>
        <vt:i4>39</vt:i4>
      </vt:variant>
    </vt:vector>
  </HeadingPairs>
  <TitlesOfParts>
    <vt:vector size="41" baseType="lpstr">
      <vt:lpstr>Programming Lesson by Slidesgo</vt:lpstr>
      <vt:lpstr>Slidesgo Final Pages</vt:lpstr>
      <vt:lpstr>fork(), vfork() &amp; clone()</vt:lpstr>
      <vt:lpstr>TABLE OF CONTENTS</vt:lpstr>
      <vt:lpstr>Introduction</vt:lpstr>
      <vt:lpstr>INTRODUCTION</vt:lpstr>
      <vt:lpstr>fork()</vt:lpstr>
      <vt:lpstr>Déclaration de fork(2)</vt:lpstr>
      <vt:lpstr>Fonctionnement</vt:lpstr>
      <vt:lpstr>Copie exacte du père sauf pour :</vt:lpstr>
      <vt:lpstr>Problèmes éventuels</vt:lpstr>
      <vt:lpstr>Suppléments</vt:lpstr>
      <vt:lpstr>Code</vt:lpstr>
      <vt:lpstr>Présentation PowerPoint</vt:lpstr>
      <vt:lpstr>Présentation PowerPoint</vt:lpstr>
      <vt:lpstr>vfork()</vt:lpstr>
      <vt:lpstr>Déclaration de vfork(2)</vt:lpstr>
      <vt:lpstr>Fonctionnement</vt:lpstr>
      <vt:lpstr>Espace d’adressage du père dupliqué Copie exacte du père sauf pour :</vt:lpstr>
      <vt:lpstr>Problèmes éventuels</vt:lpstr>
      <vt:lpstr>Code</vt:lpstr>
      <vt:lpstr>Présentation PowerPoint</vt:lpstr>
      <vt:lpstr>Présentation PowerPoint</vt:lpstr>
      <vt:lpstr>Présentation PowerPoint</vt:lpstr>
      <vt:lpstr>clone()</vt:lpstr>
      <vt:lpstr>Fonctionnement</vt:lpstr>
      <vt:lpstr>Particularités</vt:lpstr>
      <vt:lpstr>clone(3)</vt:lpstr>
      <vt:lpstr>clone(3)</vt:lpstr>
      <vt:lpstr>Espace d’adressage du père dupliqué Copie exacte du père sauf pour :</vt:lpstr>
      <vt:lpstr>Déclaration de clone(2)</vt:lpstr>
      <vt:lpstr>Valeur de retour</vt:lpstr>
      <vt:lpstr>Problèmes éventuels</vt:lpstr>
      <vt:lpstr>Code</vt:lpstr>
      <vt:lpstr>Présentation PowerPoint</vt:lpstr>
      <vt:lpstr>Présentation PowerPoint</vt:lpstr>
      <vt:lpstr>Présentation PowerPoint</vt:lpstr>
      <vt:lpstr>Aller plus loin</vt:lpstr>
      <vt:lpstr>Présentation PowerPoint</vt:lpstr>
      <vt:lpstr>ASSIGNMENT</vt:lpstr>
      <vt:lpstr>Merci pour l’écoute ! Léopold Mols 3212</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fork(), vfork() &amp; clone()</dc:title>
  <cp:lastModifiedBy>Léopold MOLS</cp:lastModifiedBy>
  <cp:revision>17</cp:revision>
  <dcterms:modified xsi:type="dcterms:W3CDTF">2022-05-04T13:18:41Z</dcterms:modified>
</cp:coreProperties>
</file>